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8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CCEDFF"/>
    <a:srgbClr val="D2E6FF"/>
    <a:srgbClr val="BA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2C39-1983-4042-BE4B-DD37B7A8044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F765-C1C8-3A4D-B117-DD83B45BF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1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9C0F2E7-2995-3045-936B-90DEEA156259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dc.gov/std/health-disparities/default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el.l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eal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Abstinence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Exploring the Effects of Teenage Sexual Behavior and Teenage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7302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Sexually Transmitted Infections (STIs)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CDC estimates there are 19 million new cases of STIs each year in the United States.</a:t>
            </a:r>
          </a:p>
          <a:p>
            <a:r>
              <a:rPr lang="en-US" dirty="0" smtClean="0"/>
              <a:t>STIs cost the U.S. health care system 17 billion dollars each year.</a:t>
            </a:r>
          </a:p>
          <a:p>
            <a:r>
              <a:rPr lang="en-US" dirty="0">
                <a:solidFill>
                  <a:prstClr val="black"/>
                </a:solidFill>
              </a:rPr>
              <a:t>Young people represent 25 percent of the sexually experienced population in the United States, but account for nearly half of new </a:t>
            </a:r>
            <a:r>
              <a:rPr lang="en-US" dirty="0" smtClean="0">
                <a:solidFill>
                  <a:prstClr val="black"/>
                </a:solidFill>
              </a:rPr>
              <a:t>STIs.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(Source: CDC,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5814512"/>
            <a:ext cx="7345363" cy="822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Click Here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to view other data visualizations of  health disparities related to STIs. (CDC, 2012)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82700"/>
            <a:ext cx="65532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956" r="15956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8" y="1630464"/>
            <a:ext cx="4106453" cy="392747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choice of abstinence has known outcomes – prevention of pregnancy and disease.</a:t>
            </a:r>
          </a:p>
          <a:p>
            <a:r>
              <a:rPr lang="en-US" sz="2800" dirty="0" smtClean="0"/>
              <a:t>The choice to have sex has risks and many possible life changing outcomes.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6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-27970"/>
            <a:ext cx="7345362" cy="13398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When Making Choices to Become or Remain Abstinent Use the Decision Making Process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94" y="1405994"/>
            <a:ext cx="6595458" cy="4843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3489" y="6331842"/>
            <a:ext cx="736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Source: http://www.dpi.state.nc.us/acre/standards/support-tools/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An Infographic Promoting Abstinence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41404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www.easel.ly/</a:t>
            </a:r>
            <a:r>
              <a:rPr lang="en-US" dirty="0" smtClean="0"/>
              <a:t> to create an infographic providing data and supporting information that will explain why abstinence from intimate sexual behavior is the most effective method for preventing unintended pregnancy and disease.</a:t>
            </a:r>
          </a:p>
          <a:p>
            <a:r>
              <a:rPr lang="en-US" dirty="0" smtClean="0"/>
              <a:t>The infographic must include:</a:t>
            </a:r>
          </a:p>
          <a:p>
            <a:pPr lvl="1"/>
            <a:r>
              <a:rPr lang="en-US" dirty="0" smtClean="0"/>
              <a:t>Teen pregnancy data</a:t>
            </a:r>
          </a:p>
          <a:p>
            <a:pPr lvl="1"/>
            <a:r>
              <a:rPr lang="en-US" dirty="0" smtClean="0"/>
              <a:t>STI data</a:t>
            </a:r>
          </a:p>
          <a:p>
            <a:pPr lvl="1"/>
            <a:r>
              <a:rPr lang="en-US" dirty="0" smtClean="0"/>
              <a:t>Short term and long term consequences of unintended pregnancy and disease</a:t>
            </a:r>
          </a:p>
          <a:p>
            <a:pPr lvl="1"/>
            <a:r>
              <a:rPr lang="en-US" dirty="0" smtClean="0"/>
              <a:t>Benefits of abstinence</a:t>
            </a:r>
          </a:p>
          <a:p>
            <a:pPr lvl="1"/>
            <a:r>
              <a:rPr lang="en-US" dirty="0" smtClean="0"/>
              <a:t>Strategies supporting the decision to become or remain abstinent</a:t>
            </a:r>
          </a:p>
        </p:txBody>
      </p:sp>
    </p:spTree>
    <p:extLst>
      <p:ext uri="{BB962C8B-B14F-4D97-AF65-F5344CB8AC3E}">
        <p14:creationId xmlns:p14="http://schemas.microsoft.com/office/powerpoint/2010/main" val="2694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5024"/>
            <a:ext cx="7960381" cy="11304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Infographic Example 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Template from www.Easel.ly/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23" y="1200840"/>
            <a:ext cx="7178360" cy="53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16" y="2090179"/>
            <a:ext cx="3983743" cy="3931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Sexually Transmitted Infections (HIV, HPV, Herpes, Chlamydia, Gonorrhea, Syphilis)</a:t>
            </a:r>
          </a:p>
          <a:p>
            <a:r>
              <a:rPr lang="en-US" dirty="0" smtClean="0"/>
              <a:t>Unintended Pregnancy</a:t>
            </a:r>
          </a:p>
          <a:p>
            <a:r>
              <a:rPr lang="en-US" dirty="0" smtClean="0"/>
              <a:t>Emotional Distress</a:t>
            </a:r>
          </a:p>
          <a:p>
            <a:r>
              <a:rPr lang="en-US" dirty="0" smtClean="0"/>
              <a:t>Social Challenges</a:t>
            </a:r>
          </a:p>
          <a:p>
            <a:r>
              <a:rPr lang="en-US" dirty="0" smtClean="0"/>
              <a:t>Spiritual Conflict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849" y="1695032"/>
            <a:ext cx="4332910" cy="48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Realities of Teen Moms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were created using information from an infographic created by </a:t>
            </a:r>
            <a:r>
              <a:rPr lang="en-US" dirty="0" smtClean="0">
                <a:hlinkClick r:id="rId2"/>
              </a:rPr>
              <a:t>www.deals.com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3782721"/>
            <a:ext cx="7442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1" y="196538"/>
            <a:ext cx="8724465" cy="6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“Check”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584007"/>
            <a:ext cx="7345363" cy="2694159"/>
          </a:xfrm>
        </p:spPr>
        <p:txBody>
          <a:bodyPr/>
          <a:lstStyle/>
          <a:p>
            <a:r>
              <a:rPr lang="en-US" dirty="0" smtClean="0"/>
              <a:t>MTV reality moms may receive an average of $65,000 per season. Other famous teen moms have reportedly received large endorsement deals for books and speaking engagements.</a:t>
            </a:r>
          </a:p>
          <a:p>
            <a:r>
              <a:rPr lang="en-US" dirty="0" smtClean="0"/>
              <a:t>The salary of an average teen mom: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34" y="3839453"/>
            <a:ext cx="6502400" cy="287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8120" y="4604560"/>
            <a:ext cx="1255647" cy="369332"/>
          </a:xfrm>
          <a:prstGeom prst="rect">
            <a:avLst/>
          </a:prstGeom>
          <a:solidFill>
            <a:srgbClr val="CCED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23,000.000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0037" y="4604560"/>
            <a:ext cx="1950519" cy="369332"/>
          </a:xfrm>
          <a:prstGeom prst="rect">
            <a:avLst/>
          </a:prstGeom>
          <a:solidFill>
            <a:srgbClr val="CCED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Teen Mom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4195" y="5877738"/>
            <a:ext cx="1715283" cy="369332"/>
          </a:xfrm>
          <a:prstGeom prst="rect">
            <a:avLst/>
          </a:prstGeom>
          <a:solidFill>
            <a:srgbClr val="CCED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Annual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0" y="213921"/>
            <a:ext cx="8703306" cy="64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1" y="557679"/>
            <a:ext cx="7726471" cy="57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327462"/>
            <a:ext cx="75184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02" b="8602"/>
          <a:stretch>
            <a:fillRect/>
          </a:stretch>
        </p:blipFill>
        <p:spPr>
          <a:xfrm>
            <a:off x="794270" y="1392808"/>
            <a:ext cx="7345363" cy="3931920"/>
          </a:xfrm>
        </p:spPr>
      </p:pic>
    </p:spTree>
    <p:extLst>
      <p:ext uri="{BB962C8B-B14F-4D97-AF65-F5344CB8AC3E}">
        <p14:creationId xmlns:p14="http://schemas.microsoft.com/office/powerpoint/2010/main" val="32024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653</TotalTime>
  <Words>311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Brush Script MT</vt:lpstr>
      <vt:lpstr>Calibri</vt:lpstr>
      <vt:lpstr>Calisto MT</vt:lpstr>
      <vt:lpstr>Wingdings</vt:lpstr>
      <vt:lpstr>Capital</vt:lpstr>
      <vt:lpstr>Abstinence</vt:lpstr>
      <vt:lpstr>Consequences of Sex</vt:lpstr>
      <vt:lpstr>Realities of Teen Moms</vt:lpstr>
      <vt:lpstr>PowerPoint Presentation</vt:lpstr>
      <vt:lpstr>Reality “Check”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Sexually Transmitted Infections (STIs)</vt:lpstr>
      <vt:lpstr>PowerPoint Presentation</vt:lpstr>
      <vt:lpstr>Choices</vt:lpstr>
      <vt:lpstr>When Making Choices to Become or Remain Abstinent Use the Decision Making Process</vt:lpstr>
      <vt:lpstr>Create An Infographic Promoting Abstinence</vt:lpstr>
      <vt:lpstr>Infographic Example  Template from www.Easel.ly/</vt:lpstr>
    </vt:vector>
  </TitlesOfParts>
  <Company>East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Abstinence</dc:title>
  <dc:creator>Michele Wallen</dc:creator>
  <cp:lastModifiedBy>Cherry, Garrison P.</cp:lastModifiedBy>
  <cp:revision>10</cp:revision>
  <cp:lastPrinted>2012-07-04T19:23:27Z</cp:lastPrinted>
  <dcterms:created xsi:type="dcterms:W3CDTF">2012-07-04T15:37:48Z</dcterms:created>
  <dcterms:modified xsi:type="dcterms:W3CDTF">2016-05-13T20:36:07Z</dcterms:modified>
</cp:coreProperties>
</file>