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62" d="100"/>
          <a:sy n="62" d="100"/>
        </p:scale>
        <p:origin x="137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8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E43AABB-58E2-49C6-AF8D-0CF8D939494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FC6C8B0-8F16-4E8D-B5F7-DF55A2D7B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OI3ZNidp5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Affects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www.youtube.com/watch?v=NOI3ZNidp5A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 to think about: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What was your first reaction after watching the video?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do you think people make the decision to drive after consuming alcohol even when they know the risks?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could this situation and other drunk driving situations be avoided?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15min a teen dies from drunk driving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Alcohol</a:t>
            </a:r>
            <a:r>
              <a:rPr lang="en-US" dirty="0" smtClean="0"/>
              <a:t> is the drug found in beer, wine, and liquor </a:t>
            </a:r>
            <a:r>
              <a:rPr lang="en-US" dirty="0" smtClean="0"/>
              <a:t>that </a:t>
            </a:r>
            <a:r>
              <a:rPr lang="en-US" dirty="0" smtClean="0"/>
              <a:t>causes one to be intoxicated. </a:t>
            </a:r>
          </a:p>
          <a:p>
            <a:endParaRPr lang="en-US" dirty="0" smtClean="0"/>
          </a:p>
          <a:p>
            <a:r>
              <a:rPr lang="en-US" dirty="0" smtClean="0"/>
              <a:t>Alcohol is considered a drug because it causes changes in people’s physical, mental, and emotional states. These changes are called </a:t>
            </a:r>
            <a:r>
              <a:rPr lang="en-US" b="1" u="sng" dirty="0" smtClean="0"/>
              <a:t>intoxication.</a:t>
            </a:r>
          </a:p>
          <a:p>
            <a:endParaRPr lang="en-US" dirty="0"/>
          </a:p>
          <a:p>
            <a:r>
              <a:rPr lang="en-US" dirty="0" smtClean="0"/>
              <a:t>Question: Alcohol is a stimulant. (True or False)</a:t>
            </a:r>
          </a:p>
          <a:p>
            <a:endParaRPr lang="en-US" dirty="0"/>
          </a:p>
          <a:p>
            <a:pPr algn="ctr"/>
            <a:r>
              <a:rPr lang="en-US" dirty="0" smtClean="0"/>
              <a:t>False. Alcohol is a depressant.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affects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0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Dehydration</a:t>
            </a:r>
          </a:p>
          <a:p>
            <a:r>
              <a:rPr lang="en-US" dirty="0" smtClean="0"/>
              <a:t>Reduced reaction time</a:t>
            </a:r>
          </a:p>
          <a:p>
            <a:r>
              <a:rPr lang="en-US" dirty="0" smtClean="0"/>
              <a:t>Loss of judgment</a:t>
            </a:r>
          </a:p>
          <a:p>
            <a:r>
              <a:rPr lang="en-US" dirty="0" smtClean="0"/>
              <a:t>Poor vision</a:t>
            </a:r>
          </a:p>
          <a:p>
            <a:r>
              <a:rPr lang="en-US" dirty="0" smtClean="0"/>
              <a:t>Memory loss</a:t>
            </a:r>
          </a:p>
          <a:p>
            <a:r>
              <a:rPr lang="en-US" dirty="0" smtClean="0"/>
              <a:t>Death (Alc. Poisoning)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Long-Term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Cardiomegaly</a:t>
            </a:r>
          </a:p>
          <a:p>
            <a:r>
              <a:rPr lang="en-US" dirty="0" smtClean="0"/>
              <a:t>Brain damage</a:t>
            </a:r>
          </a:p>
          <a:p>
            <a:r>
              <a:rPr lang="en-US" dirty="0" smtClean="0"/>
              <a:t>Diminished immune functioning</a:t>
            </a:r>
          </a:p>
          <a:p>
            <a:r>
              <a:rPr lang="en-US" dirty="0" smtClean="0"/>
              <a:t>Cirrhosis- scarring of healthy liver tissue</a:t>
            </a:r>
          </a:p>
          <a:p>
            <a:r>
              <a:rPr lang="en-US" dirty="0" smtClean="0"/>
              <a:t>Dementia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affects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2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 – What does it stand for??</a:t>
            </a:r>
          </a:p>
          <a:p>
            <a:pPr algn="ctr"/>
            <a:r>
              <a:rPr lang="en-US" dirty="0" smtClean="0"/>
              <a:t>Blood Alcohol Concentration</a:t>
            </a:r>
            <a:endParaRPr lang="en-US" dirty="0"/>
          </a:p>
          <a:p>
            <a:r>
              <a:rPr lang="en-US" dirty="0" smtClean="0"/>
              <a:t>A persons Blood Alcohol Concentration is the amount of alcohol found in their blood and expressed as a percentage.</a:t>
            </a:r>
          </a:p>
          <a:p>
            <a:endParaRPr lang="en-US" dirty="0" smtClean="0"/>
          </a:p>
          <a:p>
            <a:r>
              <a:rPr lang="en-US" dirty="0" smtClean="0"/>
              <a:t>Question: The legal BAC for DWI in North Carolina is .8. (TRUE/FALSE)</a:t>
            </a:r>
          </a:p>
          <a:p>
            <a:pPr algn="ctr"/>
            <a:r>
              <a:rPr lang="en-US" dirty="0" smtClean="0"/>
              <a:t>FALSE</a:t>
            </a:r>
          </a:p>
          <a:p>
            <a:pPr algn="ctr"/>
            <a:endParaRPr lang="en-US" dirty="0"/>
          </a:p>
          <a:p>
            <a:r>
              <a:rPr lang="en-US" dirty="0" smtClean="0"/>
              <a:t>A BAC of .08 is the legal limit but your ability to drive can still be affected at a BAC level of .02.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affects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Binge Drinking</a:t>
            </a:r>
          </a:p>
          <a:p>
            <a:r>
              <a:rPr lang="en-US" dirty="0"/>
              <a:t>Question: Drinking only 5 beers in 2 hours is </a:t>
            </a:r>
            <a:r>
              <a:rPr lang="en-US" u="sng" dirty="0"/>
              <a:t>NOT</a:t>
            </a:r>
            <a:r>
              <a:rPr lang="en-US" dirty="0"/>
              <a:t> binge drinking</a:t>
            </a:r>
            <a:r>
              <a:rPr lang="en-US" dirty="0" smtClean="0"/>
              <a:t>. (TRUE/FALSE)</a:t>
            </a:r>
          </a:p>
          <a:p>
            <a:pPr algn="ctr"/>
            <a:r>
              <a:rPr lang="en-US" dirty="0" smtClean="0"/>
              <a:t>FALSE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Binge drinking</a:t>
            </a:r>
            <a:r>
              <a:rPr lang="en-US" dirty="0" smtClean="0"/>
              <a:t> occurs when a male drinks 5 or more drinks in a sitting or a female drinks 4 or more.</a:t>
            </a:r>
          </a:p>
          <a:p>
            <a:endParaRPr lang="en-US" u="sng" dirty="0"/>
          </a:p>
          <a:p>
            <a:r>
              <a:rPr lang="en-US" dirty="0" smtClean="0"/>
              <a:t>In extreme cases of binge drinking alcohol poisoning occurs, causing the brain and heart to stop working.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affects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8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influences a person to consume alcohol or even drugs?</a:t>
            </a:r>
          </a:p>
          <a:p>
            <a:pPr lvl="1"/>
            <a:r>
              <a:rPr lang="en-US" dirty="0"/>
              <a:t>Family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Friends (Peer Pressure)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Media</a:t>
            </a:r>
          </a:p>
          <a:p>
            <a:pPr lvl="2"/>
            <a:r>
              <a:rPr lang="en-US" dirty="0"/>
              <a:t>Role Models</a:t>
            </a:r>
          </a:p>
          <a:p>
            <a:pPr lvl="2"/>
            <a:r>
              <a:rPr lang="en-US" dirty="0" smtClean="0"/>
              <a:t>Celebrities</a:t>
            </a:r>
          </a:p>
          <a:p>
            <a:r>
              <a:rPr lang="en-US" dirty="0" smtClean="0"/>
              <a:t>What contributes to teens avoiding consumption of alcohol?</a:t>
            </a:r>
          </a:p>
          <a:p>
            <a:pPr lvl="1"/>
            <a:r>
              <a:rPr lang="en-US" dirty="0" smtClean="0"/>
              <a:t>Self-Esteem</a:t>
            </a:r>
          </a:p>
          <a:p>
            <a:pPr lvl="1"/>
            <a:r>
              <a:rPr lang="en-US" dirty="0" smtClean="0"/>
              <a:t>Knowing the risks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Affects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6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TRUE/FALSE: A shot of vodka has the same amount of alcohol that a can of beer has.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5562600" cy="381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TRUE/FALSE: Many of the problems caused by alcohol are due to loss of judgment.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3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TRUE/FALSE: One drink can affect a person’s ability to drive.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3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TRUE/FALSE: Children of alcoholics have an increased risk of becoming alcoholics.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5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TRUE/FALSE: Drunk driving is the No. 1 cause of death among teens in the United States.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False: Car accidents are the leading cause of death among teens, and one-third to one-half of those accidents are </a:t>
            </a:r>
            <a:r>
              <a:rPr lang="en-US" dirty="0" smtClean="0"/>
              <a:t>alcohol-related.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 YES/NO: </a:t>
            </a:r>
            <a:r>
              <a:rPr lang="en-US" dirty="0" smtClean="0"/>
              <a:t>Do </a:t>
            </a:r>
            <a:r>
              <a:rPr lang="en-US" dirty="0"/>
              <a:t>you have any friends that drink alcohol? Are they underage?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YES/NO: Do </a:t>
            </a:r>
            <a:r>
              <a:rPr lang="en-US" dirty="0"/>
              <a:t>you know anyone that has ever driven while under the influence of drugs or alcohol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Have </a:t>
            </a:r>
            <a:r>
              <a:rPr lang="en-US" dirty="0"/>
              <a:t>you ever been a passenger in a car where the driver was under the influence?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754</TotalTime>
  <Words>537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Franklin Gothic Medium</vt:lpstr>
      <vt:lpstr>Wingdings</vt:lpstr>
      <vt:lpstr>Wingdings 2</vt:lpstr>
      <vt:lpstr>Grid</vt:lpstr>
      <vt:lpstr>Alcohol Affects the Body</vt:lpstr>
      <vt:lpstr>Test your Knowledge</vt:lpstr>
      <vt:lpstr>Test Your Knowledge</vt:lpstr>
      <vt:lpstr>Test your knowledge</vt:lpstr>
      <vt:lpstr>Test your knowledge</vt:lpstr>
      <vt:lpstr>Test Your Knowledge</vt:lpstr>
      <vt:lpstr>Test your knowledge</vt:lpstr>
      <vt:lpstr>Test Your Knowledge</vt:lpstr>
      <vt:lpstr>Test Your Knowledge</vt:lpstr>
      <vt:lpstr>Every 15min a teen dies from drunk driving</vt:lpstr>
      <vt:lpstr>Alcohol affects the Body</vt:lpstr>
      <vt:lpstr>Alcohol affects the body</vt:lpstr>
      <vt:lpstr>Alcohol affects the body</vt:lpstr>
      <vt:lpstr>Alcohol affects the body</vt:lpstr>
      <vt:lpstr>Alcohol Affects the Body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Affects the Body</dc:title>
  <dc:creator>Garrison08</dc:creator>
  <cp:lastModifiedBy>Cherry, Garrison P.</cp:lastModifiedBy>
  <cp:revision>14</cp:revision>
  <dcterms:created xsi:type="dcterms:W3CDTF">2013-10-11T00:58:44Z</dcterms:created>
  <dcterms:modified xsi:type="dcterms:W3CDTF">2016-10-04T20:12:13Z</dcterms:modified>
</cp:coreProperties>
</file>