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71" autoAdjust="0"/>
  </p:normalViewPr>
  <p:slideViewPr>
    <p:cSldViewPr>
      <p:cViewPr>
        <p:scale>
          <a:sx n="70" d="100"/>
          <a:sy n="70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1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3469D5-6FF4-49F2-95E9-FD28EB3C1F70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590800"/>
            <a:ext cx="3703320" cy="1702160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/>
              <a:t>Nutrients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i="1" dirty="0"/>
          </a:p>
          <a:p>
            <a:pPr algn="ctr"/>
            <a:r>
              <a:rPr lang="en-US" i="1" dirty="0" smtClean="0"/>
              <a:t>“Your body is a car and the food you eat is your fuel. How does your ‘car’ run?”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32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Your Body as a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 </a:t>
            </a:r>
            <a:r>
              <a:rPr lang="en-US" dirty="0" smtClean="0"/>
              <a:t>In order to run, your body needs fuel.</a:t>
            </a:r>
          </a:p>
          <a:p>
            <a:endParaRPr lang="en-US" dirty="0" smtClean="0"/>
          </a:p>
          <a:p>
            <a:r>
              <a:rPr lang="en-US" dirty="0" smtClean="0"/>
              <a:t>This fuel comes in the form of nutrients.</a:t>
            </a:r>
          </a:p>
          <a:p>
            <a:endParaRPr lang="en-US" dirty="0" smtClean="0"/>
          </a:p>
          <a:p>
            <a:r>
              <a:rPr lang="en-US" b="1" i="1" dirty="0" smtClean="0"/>
              <a:t>Nutrients</a:t>
            </a:r>
            <a:r>
              <a:rPr lang="en-US" dirty="0" smtClean="0"/>
              <a:t> are substances in food that your body needs to function properly.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Macronutrients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Macronutrients</a:t>
            </a:r>
            <a:r>
              <a:rPr lang="en-US" dirty="0" smtClean="0"/>
              <a:t> is the term to describe the three biggest nutrients.</a:t>
            </a:r>
          </a:p>
          <a:p>
            <a:endParaRPr lang="en-US" dirty="0"/>
          </a:p>
          <a:p>
            <a:r>
              <a:rPr lang="en-US" dirty="0" smtClean="0"/>
              <a:t>What are they?</a:t>
            </a:r>
          </a:p>
          <a:p>
            <a:endParaRPr lang="en-US" dirty="0"/>
          </a:p>
          <a:p>
            <a:r>
              <a:rPr lang="en-US" dirty="0" smtClean="0"/>
              <a:t>Carbohydrates, Proteins, and Fats</a:t>
            </a:r>
          </a:p>
        </p:txBody>
      </p:sp>
    </p:spTree>
    <p:extLst>
      <p:ext uri="{BB962C8B-B14F-4D97-AF65-F5344CB8AC3E}">
        <p14:creationId xmlns:p14="http://schemas.microsoft.com/office/powerpoint/2010/main" val="37496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Carbohydrates</a:t>
            </a:r>
            <a:r>
              <a:rPr lang="en-US" dirty="0" smtClean="0"/>
              <a:t> are your body’s biggest source of energy. </a:t>
            </a:r>
          </a:p>
          <a:p>
            <a:r>
              <a:rPr lang="en-US" dirty="0" smtClean="0"/>
              <a:t>Function: Energy</a:t>
            </a:r>
          </a:p>
          <a:p>
            <a:endParaRPr lang="en-US" dirty="0" smtClean="0"/>
          </a:p>
          <a:p>
            <a:r>
              <a:rPr lang="en-US" dirty="0" smtClean="0"/>
              <a:t>There are 2 types are carbohydrates:</a:t>
            </a:r>
          </a:p>
          <a:p>
            <a:pPr lvl="1"/>
            <a:r>
              <a:rPr lang="en-US" dirty="0" smtClean="0"/>
              <a:t>Sugars- fruits, milk, table sugar</a:t>
            </a:r>
          </a:p>
          <a:p>
            <a:pPr lvl="1"/>
            <a:r>
              <a:rPr lang="en-US" dirty="0" smtClean="0"/>
              <a:t>Fiber- The tough </a:t>
            </a:r>
            <a:r>
              <a:rPr lang="en-US" dirty="0" err="1" smtClean="0"/>
              <a:t>outter</a:t>
            </a:r>
            <a:r>
              <a:rPr lang="en-US" dirty="0" smtClean="0"/>
              <a:t> shell of fruits and veggies. Also found in whole grains</a:t>
            </a:r>
          </a:p>
        </p:txBody>
      </p:sp>
    </p:spTree>
    <p:extLst>
      <p:ext uri="{BB962C8B-B14F-4D97-AF65-F5344CB8AC3E}">
        <p14:creationId xmlns:p14="http://schemas.microsoft.com/office/powerpoint/2010/main" val="32244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i="1" dirty="0" smtClean="0"/>
              <a:t>Proteins</a:t>
            </a:r>
            <a:r>
              <a:rPr lang="en-US" dirty="0" smtClean="0"/>
              <a:t> are the building blocks for growth and development.</a:t>
            </a:r>
          </a:p>
          <a:p>
            <a:r>
              <a:rPr lang="en-US" dirty="0" smtClean="0"/>
              <a:t>Proteins promote healing and repair of body tissues.</a:t>
            </a:r>
          </a:p>
          <a:p>
            <a:r>
              <a:rPr lang="en-US" dirty="0" smtClean="0"/>
              <a:t>Function: Growth &amp; Repair</a:t>
            </a:r>
          </a:p>
          <a:p>
            <a:endParaRPr lang="en-US" dirty="0" smtClean="0"/>
          </a:p>
          <a:p>
            <a:r>
              <a:rPr lang="en-US" dirty="0" smtClean="0"/>
              <a:t>Found in: meats, eggs, beans, and nuts </a:t>
            </a:r>
          </a:p>
        </p:txBody>
      </p:sp>
    </p:spTree>
    <p:extLst>
      <p:ext uri="{BB962C8B-B14F-4D97-AF65-F5344CB8AC3E}">
        <p14:creationId xmlns:p14="http://schemas.microsoft.com/office/powerpoint/2010/main" val="1785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Fats</a:t>
            </a:r>
            <a:r>
              <a:rPr lang="en-US" dirty="0" smtClean="0"/>
              <a:t> are also a source of energy for our body but mostly stored.</a:t>
            </a:r>
          </a:p>
          <a:p>
            <a:r>
              <a:rPr lang="en-US" dirty="0" smtClean="0"/>
              <a:t>Function: Energy and insulation</a:t>
            </a:r>
          </a:p>
          <a:p>
            <a:endParaRPr lang="en-US" dirty="0"/>
          </a:p>
          <a:p>
            <a:r>
              <a:rPr lang="en-US" dirty="0" smtClean="0"/>
              <a:t>Found mainly in: Sweets (junk food) and meats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2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Vitamins &amp;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Vitamins and minerals </a:t>
            </a:r>
            <a:r>
              <a:rPr lang="en-US" dirty="0" smtClean="0"/>
              <a:t>are nutrients and elements that help regulate your body’s functions.</a:t>
            </a:r>
          </a:p>
          <a:p>
            <a:r>
              <a:rPr lang="en-US" dirty="0"/>
              <a:t>Function: </a:t>
            </a:r>
            <a:r>
              <a:rPr lang="en-US" dirty="0" smtClean="0"/>
              <a:t>fighting </a:t>
            </a:r>
            <a:r>
              <a:rPr lang="en-US" dirty="0"/>
              <a:t>disease, bone strength, &amp;</a:t>
            </a:r>
            <a:r>
              <a:rPr lang="en-US" dirty="0" smtClean="0"/>
              <a:t> aids </a:t>
            </a:r>
            <a:r>
              <a:rPr lang="en-US" dirty="0"/>
              <a:t>in energy </a:t>
            </a:r>
            <a:r>
              <a:rPr lang="en-US" dirty="0" smtClean="0"/>
              <a:t>production</a:t>
            </a:r>
          </a:p>
          <a:p>
            <a:r>
              <a:rPr lang="en-US" dirty="0" smtClean="0"/>
              <a:t>Examples: Broccoli, spinach, carrots, oranges, bananas, and strawberries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6499</TotalTime>
  <Words>238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Nutrients</vt:lpstr>
      <vt:lpstr>Your Body as a Car</vt:lpstr>
      <vt:lpstr>Macronutrients</vt:lpstr>
      <vt:lpstr>Carbohydrates</vt:lpstr>
      <vt:lpstr>Proteins</vt:lpstr>
      <vt:lpstr>Fats</vt:lpstr>
      <vt:lpstr>Vitamins &amp; Minerals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Total Health?</dc:title>
  <dc:creator>Garrison08</dc:creator>
  <cp:lastModifiedBy>Garrison08</cp:lastModifiedBy>
  <cp:revision>53</cp:revision>
  <dcterms:created xsi:type="dcterms:W3CDTF">2014-02-10T00:05:40Z</dcterms:created>
  <dcterms:modified xsi:type="dcterms:W3CDTF">2014-06-10T14:54:35Z</dcterms:modified>
</cp:coreProperties>
</file>