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71" autoAdjust="0"/>
  </p:normalViewPr>
  <p:slideViewPr>
    <p:cSldViewPr>
      <p:cViewPr>
        <p:scale>
          <a:sx n="70" d="100"/>
          <a:sy n="70" d="100"/>
        </p:scale>
        <p:origin x="-13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1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3469D5-6FF4-49F2-95E9-FD28EB3C1F7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590800"/>
            <a:ext cx="3703320" cy="170216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Communication Skills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i="1" dirty="0" smtClean="0"/>
              <a:t>“First </a:t>
            </a:r>
            <a:r>
              <a:rPr lang="en-US" i="1" dirty="0"/>
              <a:t>learn the meaning of what you say, and then speak</a:t>
            </a:r>
            <a:r>
              <a:rPr lang="en-US" i="1" dirty="0" smtClean="0"/>
              <a:t>.”</a:t>
            </a:r>
            <a:endParaRPr lang="en-US" i="1" dirty="0"/>
          </a:p>
          <a:p>
            <a:pPr algn="ctr"/>
            <a:endParaRPr lang="en-US" i="1" dirty="0"/>
          </a:p>
          <a:p>
            <a:pPr algn="ctr"/>
            <a:r>
              <a:rPr lang="en-US" i="1" dirty="0" smtClean="0"/>
              <a:t>-Epictetus</a:t>
            </a:r>
            <a:endParaRPr lang="en-US" i="1" dirty="0"/>
          </a:p>
          <a:p>
            <a:pPr algn="ctr"/>
            <a:endParaRPr lang="en-US" i="1" dirty="0"/>
          </a:p>
          <a:p>
            <a:pPr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32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 </a:t>
            </a:r>
            <a:r>
              <a:rPr lang="en-US" b="1" i="1" dirty="0" smtClean="0"/>
              <a:t>Communication </a:t>
            </a:r>
            <a:r>
              <a:rPr lang="en-US" dirty="0" smtClean="0"/>
              <a:t>is the clear exchange of ideas and information.</a:t>
            </a:r>
          </a:p>
          <a:p>
            <a:endParaRPr lang="en-US" dirty="0" smtClean="0"/>
          </a:p>
          <a:p>
            <a:r>
              <a:rPr lang="en-US" dirty="0" smtClean="0"/>
              <a:t>Whenever you communicate, you are sending or receiving a </a:t>
            </a:r>
            <a:r>
              <a:rPr lang="en-US" b="1" i="1" dirty="0" smtClean="0"/>
              <a:t>message.</a:t>
            </a:r>
          </a:p>
          <a:p>
            <a:endParaRPr lang="en-US" b="1" i="1" dirty="0" smtClean="0"/>
          </a:p>
          <a:p>
            <a:r>
              <a:rPr lang="en-US" dirty="0" smtClean="0"/>
              <a:t>Good communication is the root of all healthy </a:t>
            </a:r>
            <a:r>
              <a:rPr lang="en-US" b="1" i="1" dirty="0" smtClean="0"/>
              <a:t>relationships/friendships.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330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Verbal Communication: </a:t>
            </a:r>
            <a:r>
              <a:rPr lang="en-US" dirty="0" smtClean="0"/>
              <a:t>On one end you have the speaker or writer and on the other end you have the listener or reader.</a:t>
            </a:r>
          </a:p>
          <a:p>
            <a:endParaRPr lang="en-US" dirty="0" smtClean="0"/>
          </a:p>
          <a:p>
            <a:r>
              <a:rPr lang="en-US" dirty="0" smtClean="0"/>
              <a:t>One part of good communication is being a good listener.</a:t>
            </a:r>
          </a:p>
        </p:txBody>
      </p:sp>
    </p:spTree>
    <p:extLst>
      <p:ext uri="{BB962C8B-B14F-4D97-AF65-F5344CB8AC3E}">
        <p14:creationId xmlns:p14="http://schemas.microsoft.com/office/powerpoint/2010/main" val="37496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Non-Verbal Communication: </a:t>
            </a:r>
            <a:r>
              <a:rPr lang="en-US" dirty="0"/>
              <a:t>This involves your body language. </a:t>
            </a:r>
          </a:p>
          <a:p>
            <a:pPr marL="68580" indent="0">
              <a:buNone/>
            </a:pPr>
            <a:r>
              <a:rPr lang="en-US" dirty="0"/>
              <a:t>	Ex) Facial expressions, eye contact, 	gestures, and </a:t>
            </a:r>
            <a:r>
              <a:rPr lang="en-US" dirty="0" smtClean="0"/>
              <a:t>posture</a:t>
            </a:r>
          </a:p>
          <a:p>
            <a:r>
              <a:rPr lang="en-US" b="1" i="1" dirty="0" smtClean="0"/>
              <a:t>Mixed Messages </a:t>
            </a:r>
            <a:r>
              <a:rPr lang="en-US" dirty="0" smtClean="0"/>
              <a:t>are when your words don’t match your body language.</a:t>
            </a:r>
          </a:p>
          <a:p>
            <a:pPr lvl="1"/>
            <a:r>
              <a:rPr lang="en-US" dirty="0" smtClean="0"/>
              <a:t>Different Cultural Perspectives</a:t>
            </a:r>
          </a:p>
          <a:p>
            <a:pPr lvl="1"/>
            <a:r>
              <a:rPr lang="en-US" dirty="0" smtClean="0"/>
              <a:t>Being sincere or genuine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4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Aggressive: Hostile and unfriendly in the way feelings are expressed.</a:t>
            </a:r>
          </a:p>
          <a:p>
            <a:endParaRPr lang="en-US" dirty="0" smtClean="0"/>
          </a:p>
          <a:p>
            <a:r>
              <a:rPr lang="en-US" dirty="0" smtClean="0"/>
              <a:t>Passive: Doesn’t speak up about their feelings or thoughts.</a:t>
            </a:r>
          </a:p>
          <a:p>
            <a:endParaRPr lang="en-US" dirty="0" smtClean="0"/>
          </a:p>
          <a:p>
            <a:r>
              <a:rPr lang="en-US" dirty="0" smtClean="0"/>
              <a:t>Assertive: You express yourself in a direct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respectful way.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Good Communication Skills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0"/>
            <a:ext cx="6477000" cy="4659908"/>
          </a:xfrm>
        </p:spPr>
      </p:pic>
    </p:spTree>
    <p:extLst>
      <p:ext uri="{BB962C8B-B14F-4D97-AF65-F5344CB8AC3E}">
        <p14:creationId xmlns:p14="http://schemas.microsoft.com/office/powerpoint/2010/main" val="243282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vs. You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I-Message is a strong and assertive way to express yourself without being mean or harmful.</a:t>
            </a:r>
          </a:p>
          <a:p>
            <a:endParaRPr lang="en-US" dirty="0"/>
          </a:p>
          <a:p>
            <a:r>
              <a:rPr lang="en-US" dirty="0" smtClean="0"/>
              <a:t>A You-Message is the opposite. You express yourself by putting the focus on others and come off as mean and aggressive.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vs. You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I-Message consists of 3 Steps:</a:t>
            </a:r>
          </a:p>
          <a:p>
            <a:endParaRPr lang="en-US" dirty="0"/>
          </a:p>
          <a:p>
            <a:r>
              <a:rPr lang="en-US" dirty="0" smtClean="0"/>
              <a:t>Expressing your feelings using, “I”.</a:t>
            </a:r>
          </a:p>
          <a:p>
            <a:r>
              <a:rPr lang="en-US" dirty="0" smtClean="0"/>
              <a:t>Describing the action that causes your feeling.</a:t>
            </a:r>
          </a:p>
          <a:p>
            <a:r>
              <a:rPr lang="en-US" dirty="0" smtClean="0"/>
              <a:t>Explain how it affects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9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5949</TotalTime>
  <Words>221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Communication Skills</vt:lpstr>
      <vt:lpstr>Communication</vt:lpstr>
      <vt:lpstr>Types of Communication</vt:lpstr>
      <vt:lpstr>Types of Communication</vt:lpstr>
      <vt:lpstr>Communication Styles</vt:lpstr>
      <vt:lpstr>Good Communication Skills</vt:lpstr>
      <vt:lpstr>I vs. You Messages</vt:lpstr>
      <vt:lpstr>I vs. You Messages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Total Health?</dc:title>
  <dc:creator>Garrison08</dc:creator>
  <cp:lastModifiedBy>Garrison08</cp:lastModifiedBy>
  <cp:revision>43</cp:revision>
  <dcterms:created xsi:type="dcterms:W3CDTF">2014-02-10T00:05:40Z</dcterms:created>
  <dcterms:modified xsi:type="dcterms:W3CDTF">2014-02-27T17:54:14Z</dcterms:modified>
</cp:coreProperties>
</file>