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5/17/2016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0685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558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4462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5164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031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998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57093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80850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139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5/17/2016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258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4353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5/17/2016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215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2183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5785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021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7541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079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5/17/2016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959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Contraception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Evaluating FDA-Approved Contraceptive Methods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82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do some teens fail to use contraceptives?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don’t think they are at risk for pregnancy</a:t>
            </a:r>
          </a:p>
          <a:p>
            <a:r>
              <a:rPr lang="en-US" dirty="0" smtClean="0"/>
              <a:t>They have problems obtaining contraceptives (access or affordability)</a:t>
            </a:r>
          </a:p>
          <a:p>
            <a:r>
              <a:rPr lang="en-US" dirty="0" smtClean="0"/>
              <a:t>They see sex as something you don’t plan for – “it just happens</a:t>
            </a:r>
          </a:p>
          <a:p>
            <a:r>
              <a:rPr lang="en-US" dirty="0" smtClean="0"/>
              <a:t>They are ambivalent</a:t>
            </a:r>
          </a:p>
          <a:p>
            <a:r>
              <a:rPr lang="en-US" dirty="0" smtClean="0"/>
              <a:t>They have a partner who prefers not to use contraception</a:t>
            </a:r>
          </a:p>
          <a:p>
            <a:r>
              <a:rPr lang="en-US" dirty="0" smtClean="0"/>
              <a:t>They don’t expect to have sex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90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Many Men and </a:t>
            </a:r>
            <a:r>
              <a:rPr lang="en-US" dirty="0"/>
              <a:t>W</a:t>
            </a:r>
            <a:r>
              <a:rPr lang="en-US" dirty="0" smtClean="0"/>
              <a:t>omen Also need STI Prevention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more than 25 different infections spread by sexual activity</a:t>
            </a:r>
          </a:p>
          <a:p>
            <a:r>
              <a:rPr lang="en-US" dirty="0" smtClean="0"/>
              <a:t>More than 65 million people in the United States have and </a:t>
            </a:r>
            <a:r>
              <a:rPr lang="en-US" i="1" u="sng" dirty="0" smtClean="0"/>
              <a:t>incurable </a:t>
            </a:r>
            <a:r>
              <a:rPr lang="en-US" dirty="0" smtClean="0"/>
              <a:t>STD/STI</a:t>
            </a:r>
          </a:p>
          <a:p>
            <a:r>
              <a:rPr lang="en-US" dirty="0" smtClean="0"/>
              <a:t>Approximately 19 million new cases of STDs occur each year</a:t>
            </a:r>
          </a:p>
          <a:p>
            <a:pPr lvl="1"/>
            <a:r>
              <a:rPr lang="en-US" dirty="0" smtClean="0"/>
              <a:t>50% of sexually active young people will contract an STD before age 25</a:t>
            </a:r>
          </a:p>
          <a:p>
            <a:r>
              <a:rPr lang="en-US" dirty="0" smtClean="0"/>
              <a:t>Of women sexually active last year, 34% were at increased risk because of having multiple partners</a:t>
            </a:r>
          </a:p>
        </p:txBody>
      </p:sp>
    </p:spTree>
    <p:extLst>
      <p:ext uri="{BB962C8B-B14F-4D97-AF65-F5344CB8AC3E}">
        <p14:creationId xmlns:p14="http://schemas.microsoft.com/office/powerpoint/2010/main" val="301808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8945" y="3333446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are the challenges for </a:t>
            </a:r>
            <a:br>
              <a:rPr lang="en-US" dirty="0" smtClean="0"/>
            </a:br>
            <a:r>
              <a:rPr lang="en-US" dirty="0" smtClean="0"/>
              <a:t>Information &amp; Access?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47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9580" y="5337930"/>
            <a:ext cx="9609666" cy="566738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NO</a:t>
            </a:r>
            <a:r>
              <a:rPr lang="en-US" dirty="0" smtClean="0"/>
              <a:t> method of contraception is 100% effective in preventing pregnancy and Hormonal methods </a:t>
            </a:r>
            <a:r>
              <a:rPr lang="en-US" b="1" u="sng" dirty="0" smtClean="0"/>
              <a:t>DO NOT </a:t>
            </a:r>
            <a:r>
              <a:rPr lang="en-US" dirty="0" smtClean="0"/>
              <a:t>reduce STD risk.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41427" y="1041399"/>
            <a:ext cx="10105972" cy="4111172"/>
          </a:xfrm>
        </p:spPr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0253" y="1041399"/>
            <a:ext cx="5481562" cy="411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55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True or False: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11019" y="1553029"/>
            <a:ext cx="5995609" cy="395710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user can safely remove the female condom at anytime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Answer True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66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True or False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inner ring of the female condom contains a small amount, Progestin.</a:t>
            </a:r>
          </a:p>
          <a:p>
            <a:r>
              <a:rPr lang="en-US" dirty="0" smtClean="0"/>
              <a:t>Answer: False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2456" y="2950256"/>
            <a:ext cx="5347607" cy="333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487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5029" y="982133"/>
            <a:ext cx="5130029" cy="34127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833257"/>
            <a:ext cx="9592732" cy="1042609"/>
          </a:xfrm>
        </p:spPr>
        <p:txBody>
          <a:bodyPr/>
          <a:lstStyle/>
          <a:p>
            <a:r>
              <a:rPr lang="en-US" dirty="0" smtClean="0"/>
              <a:t>Of course, not all sexually intimate couples need contraception for the purpose of pregnancy risk reduction…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21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But many couples need STD risk reduction that is achieved by modifying behaviors and by using and appropriate barrier (condoms or a dental dam for oral sex)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72149" y="2162629"/>
            <a:ext cx="5285771" cy="23045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3811" y="3031065"/>
            <a:ext cx="3817257" cy="2548019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52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2742" y="1294188"/>
            <a:ext cx="9488711" cy="4598611"/>
          </a:xfrm>
        </p:spPr>
        <p:txBody>
          <a:bodyPr/>
          <a:lstStyle/>
          <a:p>
            <a:r>
              <a:rPr lang="en-US" dirty="0" smtClean="0"/>
              <a:t>As you are aware, some STD’s are transmitted via oral or oral-genital contact.</a:t>
            </a:r>
          </a:p>
          <a:p>
            <a:endParaRPr lang="en-US" dirty="0"/>
          </a:p>
          <a:p>
            <a:r>
              <a:rPr lang="en-US" dirty="0" smtClean="0"/>
              <a:t>Thus, the need to cover the genital area – with a “dental dam” or similar material.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0561" y="3193864"/>
            <a:ext cx="4212409" cy="28082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9627" y="3318560"/>
            <a:ext cx="4431715" cy="232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33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Contraception Options</a:t>
            </a:r>
            <a:br>
              <a:rPr lang="en-US" dirty="0" smtClean="0"/>
            </a:br>
            <a:r>
              <a:rPr lang="en-US" dirty="0" smtClean="0"/>
              <a:t>Functional Knowledge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it?</a:t>
            </a:r>
          </a:p>
          <a:p>
            <a:r>
              <a:rPr lang="en-US" dirty="0" smtClean="0"/>
              <a:t>How does it work? (Method Type)</a:t>
            </a:r>
          </a:p>
          <a:p>
            <a:r>
              <a:rPr lang="en-US" dirty="0" smtClean="0"/>
              <a:t>How do you get it? (Convenience)</a:t>
            </a:r>
          </a:p>
          <a:p>
            <a:r>
              <a:rPr lang="en-US" dirty="0" smtClean="0"/>
              <a:t>Possibility of getting pregnant? (Effectiveness)</a:t>
            </a:r>
          </a:p>
          <a:p>
            <a:r>
              <a:rPr lang="en-US" dirty="0" smtClean="0"/>
              <a:t>Associated health risks? (Risks)</a:t>
            </a:r>
          </a:p>
          <a:p>
            <a:r>
              <a:rPr lang="en-US" dirty="0" smtClean="0"/>
              <a:t>Protection from disease? (STD Protection)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92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Points of Consideration When Selecting BC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Individual’s health (liver disease, weight, smoker?, HBP, cancer risks, use of antibiotics, blood clot history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r>
              <a:rPr lang="en-US" dirty="0" smtClean="0"/>
              <a:t>How often individual has sex</a:t>
            </a:r>
          </a:p>
          <a:p>
            <a:r>
              <a:rPr lang="en-US" dirty="0" smtClean="0"/>
              <a:t>How many sexual partners the individual has had</a:t>
            </a:r>
          </a:p>
          <a:p>
            <a:r>
              <a:rPr lang="en-US" dirty="0" smtClean="0"/>
              <a:t>Are children desired in the future?</a:t>
            </a:r>
          </a:p>
          <a:p>
            <a:r>
              <a:rPr lang="en-US" dirty="0" smtClean="0"/>
              <a:t>Financial costs</a:t>
            </a:r>
          </a:p>
          <a:p>
            <a:r>
              <a:rPr lang="en-US" dirty="0" smtClean="0"/>
              <a:t>Accessibility (OTC or Rx only)</a:t>
            </a:r>
          </a:p>
          <a:p>
            <a:r>
              <a:rPr lang="en-US" dirty="0" smtClean="0"/>
              <a:t>Efficacy rate – preventing pregnancy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2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Nearly Half of Pregnancies in the US are Unintended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4684" y="2285999"/>
            <a:ext cx="6462632" cy="399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88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8457" y="684367"/>
            <a:ext cx="8128000" cy="554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37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Contraception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woman who only wants to have two children must use some form of contraception for nearly 3 decades of her life.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23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of any method helps prevent high-risk pregnancies</a:t>
            </a:r>
          </a:p>
          <a:p>
            <a:r>
              <a:rPr lang="en-US" dirty="0" smtClean="0"/>
              <a:t>All methods help women space out births</a:t>
            </a:r>
          </a:p>
          <a:p>
            <a:r>
              <a:rPr lang="en-US" dirty="0" smtClean="0"/>
              <a:t>Some methods have non-contraceptive benefits:</a:t>
            </a:r>
          </a:p>
          <a:p>
            <a:pPr lvl="1"/>
            <a:r>
              <a:rPr lang="en-US" dirty="0" smtClean="0"/>
              <a:t>Condom use reduces the risk of STDs</a:t>
            </a:r>
          </a:p>
          <a:p>
            <a:pPr lvl="1"/>
            <a:r>
              <a:rPr lang="en-US" dirty="0" smtClean="0"/>
              <a:t>Hormonal methods reduce the risk of ovarian and endometrial cancer, ovarian cysts, and painful menstrual cramps/heavy bleeding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03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Non-Medical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Individuals: Expanded access to education, work and financial security</a:t>
            </a:r>
          </a:p>
          <a:p>
            <a:pPr lvl="1"/>
            <a:r>
              <a:rPr lang="en-US" dirty="0" smtClean="0"/>
              <a:t>Freedom to have sex without a high risk for pregnancy</a:t>
            </a:r>
          </a:p>
          <a:p>
            <a:r>
              <a:rPr lang="en-US" dirty="0" smtClean="0"/>
              <a:t>Families: Increased resources; greater attention and care to each child</a:t>
            </a:r>
          </a:p>
          <a:p>
            <a:r>
              <a:rPr lang="en-US" dirty="0" smtClean="0"/>
              <a:t>Society: Higher productivity, increased gender equality and reduced public spending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66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6228" y="94411"/>
            <a:ext cx="5754915" cy="676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00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1709</TotalTime>
  <Words>524</Words>
  <Application>Microsoft Office PowerPoint</Application>
  <PresentationFormat>Widescreen</PresentationFormat>
  <Paragraphs>58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Garamond</vt:lpstr>
      <vt:lpstr>Organic</vt:lpstr>
      <vt:lpstr>Contraception</vt:lpstr>
      <vt:lpstr>Contraception Options Functional Knowledge</vt:lpstr>
      <vt:lpstr>Points of Consideration When Selecting BC Methods</vt:lpstr>
      <vt:lpstr>Nearly Half of Pregnancies in the US are Unintended</vt:lpstr>
      <vt:lpstr>PowerPoint Presentation</vt:lpstr>
      <vt:lpstr>Contraception</vt:lpstr>
      <vt:lpstr>Medical Benefits</vt:lpstr>
      <vt:lpstr>Non-Medical Benefits</vt:lpstr>
      <vt:lpstr>PowerPoint Presentation</vt:lpstr>
      <vt:lpstr>Why do some teens fail to use contraceptives?</vt:lpstr>
      <vt:lpstr>Many Men and Women Also need STI Prevention</vt:lpstr>
      <vt:lpstr>What are the challenges for  Information &amp; Access?</vt:lpstr>
      <vt:lpstr>NO method of contraception is 100% effective in preventing pregnancy and Hormonal methods DO NOT reduce STD risk.</vt:lpstr>
      <vt:lpstr>True or False:</vt:lpstr>
      <vt:lpstr>True or False</vt:lpstr>
      <vt:lpstr>PowerPoint Presentation</vt:lpstr>
      <vt:lpstr>But many couples need STD risk reduction that is achieved by modifying behaviors and by using and appropriate barrier (condoms or a dental dam for oral sex)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Contraception</dc:title>
  <dc:creator>Cherry, Garrison P.</dc:creator>
  <cp:lastModifiedBy>Cherry, Garrison P.</cp:lastModifiedBy>
  <cp:revision>11</cp:revision>
  <dcterms:created xsi:type="dcterms:W3CDTF">2016-05-17T13:28:39Z</dcterms:created>
  <dcterms:modified xsi:type="dcterms:W3CDTF">2016-05-18T17:58:34Z</dcterms:modified>
</cp:coreProperties>
</file>