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58" r:id="rId4"/>
    <p:sldId id="259" r:id="rId5"/>
    <p:sldId id="260" r:id="rId6"/>
    <p:sldId id="265" r:id="rId7"/>
    <p:sldId id="261" r:id="rId8"/>
    <p:sldId id="266" r:id="rId9"/>
    <p:sldId id="262" r:id="rId10"/>
    <p:sldId id="263"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65" autoAdjust="0"/>
    <p:restoredTop sz="94671" autoAdjust="0"/>
  </p:normalViewPr>
  <p:slideViewPr>
    <p:cSldViewPr>
      <p:cViewPr varScale="1">
        <p:scale>
          <a:sx n="62" d="100"/>
          <a:sy n="62" d="100"/>
        </p:scale>
        <p:origin x="1548" y="36"/>
      </p:cViewPr>
      <p:guideLst>
        <p:guide orient="horz" pos="2160"/>
        <p:guide pos="2880"/>
      </p:guideLst>
    </p:cSldViewPr>
  </p:slideViewPr>
  <p:outlineViewPr>
    <p:cViewPr>
      <p:scale>
        <a:sx n="33" d="100"/>
        <a:sy n="33" d="100"/>
      </p:scale>
      <p:origin x="0" y="412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13469D5-6FF4-49F2-95E9-FD28EB3C1F70}" type="datetimeFigureOut">
              <a:rPr lang="en-US" smtClean="0"/>
              <a:t>2/12/2016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44857E2D-C23B-4F6B-8EF5-7A98E9136776}"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3469D5-6FF4-49F2-95E9-FD28EB3C1F70}" type="datetimeFigureOut">
              <a:rPr lang="en-US" smtClean="0"/>
              <a:t>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857E2D-C23B-4F6B-8EF5-7A98E913677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3469D5-6FF4-49F2-95E9-FD28EB3C1F70}" type="datetimeFigureOut">
              <a:rPr lang="en-US" smtClean="0"/>
              <a:t>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857E2D-C23B-4F6B-8EF5-7A98E913677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3469D5-6FF4-49F2-95E9-FD28EB3C1F70}" type="datetimeFigureOut">
              <a:rPr lang="en-US" smtClean="0"/>
              <a:t>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857E2D-C23B-4F6B-8EF5-7A98E913677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3469D5-6FF4-49F2-95E9-FD28EB3C1F70}" type="datetimeFigureOut">
              <a:rPr lang="en-US" smtClean="0"/>
              <a:t>2/12/2016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857E2D-C23B-4F6B-8EF5-7A98E913677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13469D5-6FF4-49F2-95E9-FD28EB3C1F70}" type="datetimeFigureOut">
              <a:rPr lang="en-US" smtClean="0"/>
              <a:t>2/12/2016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857E2D-C23B-4F6B-8EF5-7A98E9136776}"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13469D5-6FF4-49F2-95E9-FD28EB3C1F70}" type="datetimeFigureOut">
              <a:rPr lang="en-US" smtClean="0"/>
              <a:t>2/12/2016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857E2D-C23B-4F6B-8EF5-7A98E913677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3469D5-6FF4-49F2-95E9-FD28EB3C1F70}" type="datetimeFigureOut">
              <a:rPr lang="en-US" smtClean="0"/>
              <a:t>2/12/2016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857E2D-C23B-4F6B-8EF5-7A98E913677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3469D5-6FF4-49F2-95E9-FD28EB3C1F70}" type="datetimeFigureOut">
              <a:rPr lang="en-US" smtClean="0"/>
              <a:t>2/12/2016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857E2D-C23B-4F6B-8EF5-7A98E913677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13469D5-6FF4-49F2-95E9-FD28EB3C1F70}" type="datetimeFigureOut">
              <a:rPr lang="en-US" smtClean="0"/>
              <a:t>2/12/2016</a:t>
            </a:fld>
            <a:endParaRPr lang="en-US"/>
          </a:p>
        </p:txBody>
      </p:sp>
      <p:sp>
        <p:nvSpPr>
          <p:cNvPr id="7" name="Slide Number Placeholder 6"/>
          <p:cNvSpPr>
            <a:spLocks noGrp="1"/>
          </p:cNvSpPr>
          <p:nvPr>
            <p:ph type="sldNum" sz="quarter" idx="12"/>
          </p:nvPr>
        </p:nvSpPr>
        <p:spPr/>
        <p:txBody>
          <a:bodyPr/>
          <a:lstStyle/>
          <a:p>
            <a:fld id="{44857E2D-C23B-4F6B-8EF5-7A98E9136776}"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3469D5-6FF4-49F2-95E9-FD28EB3C1F70}" type="datetimeFigureOut">
              <a:rPr lang="en-US" smtClean="0"/>
              <a:t>2/12/2016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44857E2D-C23B-4F6B-8EF5-7A98E913677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13469D5-6FF4-49F2-95E9-FD28EB3C1F70}" type="datetimeFigureOut">
              <a:rPr lang="en-US" smtClean="0"/>
              <a:t>2/12/2016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44857E2D-C23B-4F6B-8EF5-7A98E913677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t>Coping with Stress</a:t>
            </a:r>
            <a:endParaRPr lang="en-US" sz="4000" dirty="0"/>
          </a:p>
        </p:txBody>
      </p:sp>
      <p:sp>
        <p:nvSpPr>
          <p:cNvPr id="3" name="Subtitle 2"/>
          <p:cNvSpPr>
            <a:spLocks noGrp="1"/>
          </p:cNvSpPr>
          <p:nvPr>
            <p:ph type="subTitle" idx="1"/>
          </p:nvPr>
        </p:nvSpPr>
        <p:spPr/>
        <p:txBody>
          <a:bodyPr>
            <a:normAutofit fontScale="92500" lnSpcReduction="20000"/>
          </a:bodyPr>
          <a:lstStyle/>
          <a:p>
            <a:pPr algn="ctr"/>
            <a:r>
              <a:rPr lang="en-US" i="1" dirty="0" smtClean="0"/>
              <a:t>“The </a:t>
            </a:r>
            <a:r>
              <a:rPr lang="en-US" i="1" dirty="0"/>
              <a:t>greatest weapon against stress is our ability to choose one thought over another</a:t>
            </a:r>
            <a:r>
              <a:rPr lang="en-US" i="1" dirty="0" smtClean="0"/>
              <a:t>.”</a:t>
            </a:r>
            <a:endParaRPr lang="en-US" i="1" dirty="0"/>
          </a:p>
          <a:p>
            <a:pPr algn="ctr"/>
            <a:r>
              <a:rPr lang="en-US" i="1" dirty="0" smtClean="0"/>
              <a:t>-William </a:t>
            </a:r>
            <a:r>
              <a:rPr lang="en-US" i="1" dirty="0"/>
              <a:t>James</a:t>
            </a:r>
          </a:p>
          <a:p>
            <a:pPr algn="ctr"/>
            <a:endParaRPr lang="en-US" i="1" dirty="0"/>
          </a:p>
          <a:p>
            <a:pPr algn="ctr"/>
            <a:endParaRPr lang="en-US" i="1" dirty="0"/>
          </a:p>
        </p:txBody>
      </p:sp>
    </p:spTree>
    <p:extLst>
      <p:ext uri="{BB962C8B-B14F-4D97-AF65-F5344CB8AC3E}">
        <p14:creationId xmlns:p14="http://schemas.microsoft.com/office/powerpoint/2010/main" val="1883273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Stress Management Strategies</a:t>
            </a:r>
            <a:endParaRPr lang="en-US" dirty="0"/>
          </a:p>
        </p:txBody>
      </p:sp>
      <p:sp>
        <p:nvSpPr>
          <p:cNvPr id="3" name="Content Placeholder 2"/>
          <p:cNvSpPr>
            <a:spLocks noGrp="1"/>
          </p:cNvSpPr>
          <p:nvPr>
            <p:ph idx="1"/>
          </p:nvPr>
        </p:nvSpPr>
        <p:spPr/>
        <p:txBody>
          <a:bodyPr>
            <a:normAutofit lnSpcReduction="10000"/>
          </a:bodyPr>
          <a:lstStyle/>
          <a:p>
            <a:r>
              <a:rPr lang="en-US" b="1" i="1" dirty="0" smtClean="0"/>
              <a:t>Step 1: Identify the Source: </a:t>
            </a:r>
            <a:r>
              <a:rPr lang="en-US" dirty="0" smtClean="0"/>
              <a:t>What is causing you stress?</a:t>
            </a:r>
          </a:p>
          <a:p>
            <a:r>
              <a:rPr lang="en-US" b="1" i="1" dirty="0" smtClean="0"/>
              <a:t>Step 2: Talk </a:t>
            </a:r>
            <a:r>
              <a:rPr lang="en-US" b="1" i="1" dirty="0"/>
              <a:t>to Someone: </a:t>
            </a:r>
            <a:r>
              <a:rPr lang="en-US" dirty="0"/>
              <a:t>Talking to a trusted individual helps reduce stress</a:t>
            </a:r>
            <a:r>
              <a:rPr lang="en-US" dirty="0" smtClean="0"/>
              <a:t>.</a:t>
            </a:r>
            <a:endParaRPr lang="en-US" dirty="0"/>
          </a:p>
          <a:p>
            <a:r>
              <a:rPr lang="en-US" b="1" i="1" dirty="0" smtClean="0"/>
              <a:t>Step 3: Set your Priorities: </a:t>
            </a:r>
            <a:r>
              <a:rPr lang="en-US" dirty="0" smtClean="0"/>
              <a:t>What is most important?</a:t>
            </a:r>
          </a:p>
          <a:p>
            <a:r>
              <a:rPr lang="en-US" b="1" i="1" dirty="0" smtClean="0"/>
              <a:t>Step 4: Redirect your Energy: </a:t>
            </a:r>
            <a:r>
              <a:rPr lang="en-US" dirty="0" smtClean="0"/>
              <a:t>Use your energy for something positive.</a:t>
            </a:r>
          </a:p>
          <a:p>
            <a:r>
              <a:rPr lang="en-US" b="1" i="1" dirty="0" smtClean="0"/>
              <a:t>Put it into Action!</a:t>
            </a:r>
          </a:p>
        </p:txBody>
      </p:sp>
    </p:spTree>
    <p:extLst>
      <p:ext uri="{BB962C8B-B14F-4D97-AF65-F5344CB8AC3E}">
        <p14:creationId xmlns:p14="http://schemas.microsoft.com/office/powerpoint/2010/main" val="3828008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Alex do?</a:t>
            </a:r>
            <a:endParaRPr lang="en-US" dirty="0"/>
          </a:p>
        </p:txBody>
      </p:sp>
      <p:sp>
        <p:nvSpPr>
          <p:cNvPr id="3" name="Content Placeholder 2"/>
          <p:cNvSpPr>
            <a:spLocks noGrp="1"/>
          </p:cNvSpPr>
          <p:nvPr>
            <p:ph idx="1"/>
          </p:nvPr>
        </p:nvSpPr>
        <p:spPr/>
        <p:txBody>
          <a:bodyPr>
            <a:normAutofit/>
          </a:bodyPr>
          <a:lstStyle/>
          <a:p>
            <a:pPr marL="68580" indent="0" algn="ctr">
              <a:buNone/>
            </a:pPr>
            <a:r>
              <a:rPr lang="en-US" dirty="0" smtClean="0"/>
              <a:t>Alex is on the soccer team. The championship game is coming up, so he’s been at practice every night this week. He also has a big test to study for and a major project due. Lately Alex has been having trouble sleeping. He’s been lying awake thinking about all the things he has to do.</a:t>
            </a:r>
          </a:p>
          <a:p>
            <a:r>
              <a:rPr lang="en-US" dirty="0" smtClean="0"/>
              <a:t>Develop a Stress Management Strategy for Alex.</a:t>
            </a:r>
            <a:endParaRPr lang="en-US" dirty="0"/>
          </a:p>
        </p:txBody>
      </p:sp>
    </p:spTree>
    <p:extLst>
      <p:ext uri="{BB962C8B-B14F-4D97-AF65-F5344CB8AC3E}">
        <p14:creationId xmlns:p14="http://schemas.microsoft.com/office/powerpoint/2010/main" val="1930338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Sonya’s Situation</a:t>
            </a:r>
            <a:endParaRPr lang="en-US" dirty="0"/>
          </a:p>
        </p:txBody>
      </p:sp>
      <p:sp>
        <p:nvSpPr>
          <p:cNvPr id="3" name="Content Placeholder 2"/>
          <p:cNvSpPr>
            <a:spLocks noGrp="1"/>
          </p:cNvSpPr>
          <p:nvPr>
            <p:ph idx="1"/>
          </p:nvPr>
        </p:nvSpPr>
        <p:spPr/>
        <p:txBody>
          <a:bodyPr>
            <a:normAutofit/>
          </a:bodyPr>
          <a:lstStyle/>
          <a:p>
            <a:r>
              <a:rPr lang="en-US" dirty="0" smtClean="0"/>
              <a:t>Sonya has to give an oral report in class. Her mouth feels dry, and her hands are sweaty. Her stomach feels like butterflies are fluttering around inside it and her heart is racing. </a:t>
            </a:r>
          </a:p>
          <a:p>
            <a:endParaRPr lang="en-US" dirty="0" smtClean="0"/>
          </a:p>
          <a:p>
            <a:pPr marL="68580" indent="0" algn="ctr">
              <a:buNone/>
            </a:pPr>
            <a:r>
              <a:rPr lang="en-US" i="1" dirty="0" smtClean="0"/>
              <a:t>Sonya is showing signs of </a:t>
            </a:r>
            <a:r>
              <a:rPr lang="en-US" b="1" i="1" dirty="0" smtClean="0"/>
              <a:t>STRESS.</a:t>
            </a:r>
            <a:endParaRPr lang="en-US" b="1" i="1" dirty="0"/>
          </a:p>
        </p:txBody>
      </p:sp>
    </p:spTree>
    <p:extLst>
      <p:ext uri="{BB962C8B-B14F-4D97-AF65-F5344CB8AC3E}">
        <p14:creationId xmlns:p14="http://schemas.microsoft.com/office/powerpoint/2010/main" val="3333015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Stress</a:t>
            </a:r>
            <a:endParaRPr lang="en-US" dirty="0"/>
          </a:p>
        </p:txBody>
      </p:sp>
      <p:sp>
        <p:nvSpPr>
          <p:cNvPr id="3" name="Content Placeholder 2"/>
          <p:cNvSpPr>
            <a:spLocks noGrp="1"/>
          </p:cNvSpPr>
          <p:nvPr>
            <p:ph idx="1"/>
          </p:nvPr>
        </p:nvSpPr>
        <p:spPr/>
        <p:txBody>
          <a:bodyPr/>
          <a:lstStyle/>
          <a:p>
            <a:r>
              <a:rPr lang="en-US" b="1" i="1" dirty="0" smtClean="0"/>
              <a:t>Stress </a:t>
            </a:r>
            <a:r>
              <a:rPr lang="en-US" dirty="0" smtClean="0"/>
              <a:t>is your body’s response to changes around you.</a:t>
            </a:r>
          </a:p>
          <a:p>
            <a:endParaRPr lang="en-US" dirty="0"/>
          </a:p>
          <a:p>
            <a:r>
              <a:rPr lang="en-US" dirty="0" smtClean="0"/>
              <a:t>Stress is normal. </a:t>
            </a:r>
            <a:r>
              <a:rPr lang="en-US" b="1" i="1" dirty="0" smtClean="0"/>
              <a:t>Everyone</a:t>
            </a:r>
            <a:r>
              <a:rPr lang="en-US" dirty="0" smtClean="0"/>
              <a:t> experiences it!</a:t>
            </a:r>
          </a:p>
          <a:p>
            <a:endParaRPr lang="en-US" dirty="0" smtClean="0"/>
          </a:p>
          <a:p>
            <a:r>
              <a:rPr lang="en-US" dirty="0" smtClean="0"/>
              <a:t>But, stress that last a long time can harm your physical, mental/emotional, and social health.</a:t>
            </a:r>
          </a:p>
        </p:txBody>
      </p:sp>
    </p:spTree>
    <p:extLst>
      <p:ext uri="{BB962C8B-B14F-4D97-AF65-F5344CB8AC3E}">
        <p14:creationId xmlns:p14="http://schemas.microsoft.com/office/powerpoint/2010/main" val="3749640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Stressful Events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Name some stressful events?</a:t>
            </a:r>
          </a:p>
          <a:p>
            <a:endParaRPr lang="en-US" dirty="0" smtClean="0"/>
          </a:p>
          <a:p>
            <a:r>
              <a:rPr lang="en-US" dirty="0"/>
              <a:t> </a:t>
            </a:r>
            <a:endParaRPr lang="en-US" dirty="0" smtClean="0"/>
          </a:p>
          <a:p>
            <a:endParaRPr lang="en-US" dirty="0" smtClean="0"/>
          </a:p>
          <a:p>
            <a:r>
              <a:rPr lang="en-US" dirty="0"/>
              <a:t> </a:t>
            </a:r>
            <a:endParaRPr lang="en-US" dirty="0" smtClean="0"/>
          </a:p>
          <a:p>
            <a:endParaRPr lang="en-US" dirty="0" smtClean="0"/>
          </a:p>
          <a:p>
            <a:r>
              <a:rPr lang="en-US" dirty="0"/>
              <a:t> </a:t>
            </a:r>
            <a:endParaRPr lang="en-US" dirty="0" smtClean="0"/>
          </a:p>
          <a:p>
            <a:endParaRPr lang="en-US" dirty="0" smtClean="0"/>
          </a:p>
          <a:p>
            <a:r>
              <a:rPr lang="en-US" dirty="0"/>
              <a:t> </a:t>
            </a:r>
            <a:endParaRPr lang="en-US" dirty="0" smtClean="0"/>
          </a:p>
        </p:txBody>
      </p:sp>
    </p:spTree>
    <p:extLst>
      <p:ext uri="{BB962C8B-B14F-4D97-AF65-F5344CB8AC3E}">
        <p14:creationId xmlns:p14="http://schemas.microsoft.com/office/powerpoint/2010/main" val="3224473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Big v. Small Causes of Stress</a:t>
            </a:r>
            <a:endParaRPr lang="en-US" dirty="0"/>
          </a:p>
        </p:txBody>
      </p:sp>
      <p:sp>
        <p:nvSpPr>
          <p:cNvPr id="3" name="Content Placeholder 2"/>
          <p:cNvSpPr>
            <a:spLocks noGrp="1"/>
          </p:cNvSpPr>
          <p:nvPr>
            <p:ph idx="1"/>
          </p:nvPr>
        </p:nvSpPr>
        <p:spPr/>
        <p:txBody>
          <a:bodyPr>
            <a:normAutofit lnSpcReduction="10000"/>
          </a:bodyPr>
          <a:lstStyle/>
          <a:p>
            <a:r>
              <a:rPr lang="en-US" dirty="0" smtClean="0"/>
              <a:t>Stress can result from small events like waking up late or big events like moving to a new school.</a:t>
            </a:r>
          </a:p>
          <a:p>
            <a:endParaRPr lang="en-US" dirty="0" smtClean="0"/>
          </a:p>
          <a:p>
            <a:r>
              <a:rPr lang="en-US" dirty="0" smtClean="0"/>
              <a:t>Often times people respond to stress with feelings of </a:t>
            </a:r>
            <a:r>
              <a:rPr lang="en-US" b="1" i="1" dirty="0" smtClean="0"/>
              <a:t>anxiety.</a:t>
            </a:r>
          </a:p>
          <a:p>
            <a:endParaRPr lang="en-US" b="1" i="1" dirty="0" smtClean="0"/>
          </a:p>
          <a:p>
            <a:r>
              <a:rPr lang="en-US" b="1" i="1" dirty="0" smtClean="0"/>
              <a:t>Anxiety</a:t>
            </a:r>
            <a:r>
              <a:rPr lang="en-US" dirty="0" smtClean="0"/>
              <a:t> is feelings of uncertainty or </a:t>
            </a:r>
            <a:r>
              <a:rPr lang="en-US" b="1" i="1" dirty="0" smtClean="0"/>
              <a:t>worry</a:t>
            </a:r>
            <a:r>
              <a:rPr lang="en-US" dirty="0" smtClean="0"/>
              <a:t> over what might happen.</a:t>
            </a:r>
            <a:endParaRPr lang="en-US" b="1" i="1" dirty="0" smtClean="0"/>
          </a:p>
        </p:txBody>
      </p:sp>
    </p:spTree>
    <p:extLst>
      <p:ext uri="{BB962C8B-B14F-4D97-AF65-F5344CB8AC3E}">
        <p14:creationId xmlns:p14="http://schemas.microsoft.com/office/powerpoint/2010/main" val="2432829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Stress and the Body</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785761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Your Body’s Response to Stress</a:t>
            </a:r>
            <a:endParaRPr lang="en-US" dirty="0"/>
          </a:p>
        </p:txBody>
      </p:sp>
      <p:sp>
        <p:nvSpPr>
          <p:cNvPr id="3" name="Content Placeholder 2"/>
          <p:cNvSpPr>
            <a:spLocks noGrp="1"/>
          </p:cNvSpPr>
          <p:nvPr>
            <p:ph idx="1"/>
          </p:nvPr>
        </p:nvSpPr>
        <p:spPr/>
        <p:txBody>
          <a:bodyPr>
            <a:normAutofit lnSpcReduction="10000"/>
          </a:bodyPr>
          <a:lstStyle/>
          <a:p>
            <a:r>
              <a:rPr lang="en-US" dirty="0" smtClean="0"/>
              <a:t>Your body responds to stress in the following ways:</a:t>
            </a:r>
          </a:p>
          <a:p>
            <a:endParaRPr lang="en-US" dirty="0"/>
          </a:p>
          <a:p>
            <a:r>
              <a:rPr lang="en-US" dirty="0" smtClean="0"/>
              <a:t>Your body releases the hormone </a:t>
            </a:r>
            <a:r>
              <a:rPr lang="en-US" b="1" i="1" dirty="0" smtClean="0"/>
              <a:t>adrenaline.</a:t>
            </a:r>
          </a:p>
          <a:p>
            <a:r>
              <a:rPr lang="en-US" dirty="0" smtClean="0"/>
              <a:t>Your muscles </a:t>
            </a:r>
            <a:r>
              <a:rPr lang="en-US" b="1" i="1" dirty="0" smtClean="0"/>
              <a:t>tighten.</a:t>
            </a:r>
          </a:p>
          <a:p>
            <a:r>
              <a:rPr lang="en-US" dirty="0" smtClean="0"/>
              <a:t>Your </a:t>
            </a:r>
            <a:r>
              <a:rPr lang="en-US" b="1" i="1" dirty="0" smtClean="0"/>
              <a:t>breathing</a:t>
            </a:r>
            <a:r>
              <a:rPr lang="en-US" dirty="0" smtClean="0"/>
              <a:t> speeds up.</a:t>
            </a:r>
          </a:p>
          <a:p>
            <a:r>
              <a:rPr lang="en-US" dirty="0" smtClean="0"/>
              <a:t>Your heart rate </a:t>
            </a:r>
            <a:r>
              <a:rPr lang="en-US" b="1" i="1" dirty="0" smtClean="0"/>
              <a:t>increases.</a:t>
            </a:r>
          </a:p>
          <a:p>
            <a:r>
              <a:rPr lang="en-US" dirty="0" smtClean="0"/>
              <a:t>Your </a:t>
            </a:r>
            <a:r>
              <a:rPr lang="en-US" b="1" i="1" dirty="0" smtClean="0"/>
              <a:t>stomach</a:t>
            </a:r>
            <a:r>
              <a:rPr lang="en-US" dirty="0" smtClean="0"/>
              <a:t> activities slow down.</a:t>
            </a:r>
          </a:p>
        </p:txBody>
      </p:sp>
    </p:spTree>
    <p:extLst>
      <p:ext uri="{BB962C8B-B14F-4D97-AF65-F5344CB8AC3E}">
        <p14:creationId xmlns:p14="http://schemas.microsoft.com/office/powerpoint/2010/main" val="3170560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&amp; Negative Stress</a:t>
            </a:r>
            <a:endParaRPr lang="en-US" dirty="0"/>
          </a:p>
        </p:txBody>
      </p:sp>
      <p:sp>
        <p:nvSpPr>
          <p:cNvPr id="3" name="Content Placeholder 2"/>
          <p:cNvSpPr>
            <a:spLocks noGrp="1"/>
          </p:cNvSpPr>
          <p:nvPr>
            <p:ph idx="1"/>
          </p:nvPr>
        </p:nvSpPr>
        <p:spPr/>
        <p:txBody>
          <a:bodyPr/>
          <a:lstStyle/>
          <a:p>
            <a:r>
              <a:rPr lang="en-US" dirty="0" smtClean="0"/>
              <a:t>Distress: A harmful response to a stressor</a:t>
            </a:r>
          </a:p>
          <a:p>
            <a:pPr lvl="1"/>
            <a:r>
              <a:rPr lang="en-US" dirty="0" smtClean="0"/>
              <a:t>Examples?</a:t>
            </a:r>
          </a:p>
          <a:p>
            <a:r>
              <a:rPr lang="en-US" dirty="0" smtClean="0"/>
              <a:t>Eustress: A healthful response to a stressor</a:t>
            </a:r>
          </a:p>
          <a:p>
            <a:pPr lvl="1"/>
            <a:r>
              <a:rPr lang="en-US" dirty="0" smtClean="0"/>
              <a:t>Examples?</a:t>
            </a:r>
          </a:p>
        </p:txBody>
      </p:sp>
    </p:spTree>
    <p:extLst>
      <p:ext uri="{BB962C8B-B14F-4D97-AF65-F5344CB8AC3E}">
        <p14:creationId xmlns:p14="http://schemas.microsoft.com/office/powerpoint/2010/main" val="465161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deal with Stress?”</a:t>
            </a:r>
            <a:endParaRPr lang="en-US" dirty="0"/>
          </a:p>
        </p:txBody>
      </p:sp>
      <p:sp>
        <p:nvSpPr>
          <p:cNvPr id="3" name="Content Placeholder 2"/>
          <p:cNvSpPr>
            <a:spLocks noGrp="1"/>
          </p:cNvSpPr>
          <p:nvPr>
            <p:ph idx="1"/>
          </p:nvPr>
        </p:nvSpPr>
        <p:spPr/>
        <p:txBody>
          <a:bodyPr/>
          <a:lstStyle/>
          <a:p>
            <a:r>
              <a:rPr lang="en-US" dirty="0" smtClean="0"/>
              <a:t>While you can’t always avoid stress, there are </a:t>
            </a:r>
            <a:r>
              <a:rPr lang="en-US" b="1" i="1" dirty="0" smtClean="0"/>
              <a:t>strategies</a:t>
            </a:r>
            <a:r>
              <a:rPr lang="en-US" dirty="0" smtClean="0"/>
              <a:t> that can help you </a:t>
            </a:r>
            <a:r>
              <a:rPr lang="en-US" b="1" i="1" dirty="0" smtClean="0"/>
              <a:t>manage</a:t>
            </a:r>
            <a:r>
              <a:rPr lang="en-US" dirty="0" smtClean="0"/>
              <a:t> your stress.</a:t>
            </a:r>
          </a:p>
          <a:p>
            <a:endParaRPr lang="en-US" dirty="0" smtClean="0"/>
          </a:p>
          <a:p>
            <a:r>
              <a:rPr lang="en-US" dirty="0" smtClean="0"/>
              <a:t>To promote your total health it is essential that you have a </a:t>
            </a:r>
            <a:r>
              <a:rPr lang="en-US" b="1" i="1" dirty="0"/>
              <a:t>S</a:t>
            </a:r>
            <a:r>
              <a:rPr lang="en-US" b="1" i="1" dirty="0" smtClean="0"/>
              <a:t>tress Management Plan.</a:t>
            </a:r>
            <a:endParaRPr lang="en-US" dirty="0"/>
          </a:p>
        </p:txBody>
      </p:sp>
    </p:spTree>
    <p:extLst>
      <p:ext uri="{BB962C8B-B14F-4D97-AF65-F5344CB8AC3E}">
        <p14:creationId xmlns:p14="http://schemas.microsoft.com/office/powerpoint/2010/main" val="9160712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6298</TotalTime>
  <Words>416</Words>
  <Application>Microsoft Office PowerPoint</Application>
  <PresentationFormat>On-screen Show (4:3)</PresentationFormat>
  <Paragraphs>56</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Century Gothic</vt:lpstr>
      <vt:lpstr>Wingdings 2</vt:lpstr>
      <vt:lpstr>Austin</vt:lpstr>
      <vt:lpstr>Coping with Stress</vt:lpstr>
      <vt:lpstr>Sonya’s Situation</vt:lpstr>
      <vt:lpstr>Stress</vt:lpstr>
      <vt:lpstr>Stressful Events</vt:lpstr>
      <vt:lpstr>Big v. Small Causes of Stress</vt:lpstr>
      <vt:lpstr>Stress and the Body</vt:lpstr>
      <vt:lpstr>Your Body’s Response to Stress</vt:lpstr>
      <vt:lpstr>Positive &amp; Negative Stress</vt:lpstr>
      <vt:lpstr>“How do I deal with Stress?”</vt:lpstr>
      <vt:lpstr>Stress Management Strategies</vt:lpstr>
      <vt:lpstr>What should Alex do?</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Total Health?</dc:title>
  <dc:creator>Garrison08</dc:creator>
  <cp:lastModifiedBy>Cherry, Garrison P.</cp:lastModifiedBy>
  <cp:revision>32</cp:revision>
  <dcterms:created xsi:type="dcterms:W3CDTF">2014-02-10T00:05:40Z</dcterms:created>
  <dcterms:modified xsi:type="dcterms:W3CDTF">2016-02-12T18:32:59Z</dcterms:modified>
</cp:coreProperties>
</file>