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5" autoAdjust="0"/>
    <p:restoredTop sz="93712" autoAdjust="0"/>
  </p:normalViewPr>
  <p:slideViewPr>
    <p:cSldViewPr>
      <p:cViewPr varScale="1">
        <p:scale>
          <a:sx n="62" d="100"/>
          <a:sy n="62" d="100"/>
        </p:scale>
        <p:origin x="1548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13469D5-6FF4-49F2-95E9-FD28EB3C1F70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13469D5-6FF4-49F2-95E9-FD28EB3C1F70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How Do You Express Yourself?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i="1" dirty="0" smtClean="0"/>
              <a:t>“When </a:t>
            </a:r>
            <a:r>
              <a:rPr lang="en-US" i="1" dirty="0"/>
              <a:t>we direct our thoughts properly, we can control our emotions</a:t>
            </a:r>
            <a:r>
              <a:rPr lang="en-US" i="1" dirty="0" smtClean="0"/>
              <a:t>.”</a:t>
            </a:r>
            <a:endParaRPr lang="en-US" i="1" dirty="0"/>
          </a:p>
          <a:p>
            <a:pPr algn="ctr"/>
            <a:endParaRPr lang="en-US" i="1" dirty="0"/>
          </a:p>
          <a:p>
            <a:pPr algn="ctr"/>
            <a:r>
              <a:rPr lang="en-US" i="1" dirty="0" smtClean="0"/>
              <a:t>-W</a:t>
            </a:r>
            <a:r>
              <a:rPr lang="en-US" i="1" dirty="0"/>
              <a:t>. Clement Stone</a:t>
            </a:r>
          </a:p>
          <a:p>
            <a:pPr algn="ctr"/>
            <a:endParaRPr lang="en-US" i="1" dirty="0"/>
          </a:p>
          <a:p>
            <a:pPr algn="ctr"/>
            <a:endParaRPr lang="en-US" i="1" dirty="0"/>
          </a:p>
          <a:p>
            <a:pPr algn="ctr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8327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Emotion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 </a:t>
            </a:r>
            <a:r>
              <a:rPr lang="en-US" b="1" i="1" dirty="0" smtClean="0"/>
              <a:t>Emotions </a:t>
            </a:r>
            <a:r>
              <a:rPr lang="en-US" dirty="0" smtClean="0"/>
              <a:t>are a state </a:t>
            </a:r>
            <a:r>
              <a:rPr lang="en-US" dirty="0"/>
              <a:t>of mind </a:t>
            </a:r>
            <a:r>
              <a:rPr lang="en-US" dirty="0" smtClean="0"/>
              <a:t>coming </a:t>
            </a:r>
            <a:r>
              <a:rPr lang="en-US" dirty="0"/>
              <a:t>from one's </a:t>
            </a:r>
            <a:r>
              <a:rPr lang="en-US" dirty="0" smtClean="0"/>
              <a:t>situation </a:t>
            </a:r>
            <a:r>
              <a:rPr lang="en-US" dirty="0"/>
              <a:t>or relationships with </a:t>
            </a:r>
            <a:r>
              <a:rPr lang="en-US" dirty="0" smtClean="0"/>
              <a:t>others.</a:t>
            </a:r>
            <a:endParaRPr lang="en-US" dirty="0"/>
          </a:p>
          <a:p>
            <a:r>
              <a:rPr lang="en-US" dirty="0" smtClean="0"/>
              <a:t>What are some types of emotion?</a:t>
            </a:r>
          </a:p>
          <a:p>
            <a:r>
              <a:rPr lang="en-US" dirty="0" smtClean="0"/>
              <a:t>Anger, fear, sadness, happiness, and excitement</a:t>
            </a:r>
          </a:p>
          <a:p>
            <a:r>
              <a:rPr lang="en-US" dirty="0" smtClean="0"/>
              <a:t>Others are, love, joy, hate, jealousy, guilt, &amp; loneliness</a:t>
            </a:r>
          </a:p>
          <a:p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333015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you can have multiple emotions all at one time.</a:t>
            </a:r>
          </a:p>
          <a:p>
            <a:endParaRPr lang="en-US" dirty="0" smtClean="0"/>
          </a:p>
          <a:p>
            <a:r>
              <a:rPr lang="en-US" dirty="0" smtClean="0"/>
              <a:t>This can affect your decision-making and how you interact with people.</a:t>
            </a:r>
          </a:p>
          <a:p>
            <a:endParaRPr lang="en-US" dirty="0" smtClean="0"/>
          </a:p>
          <a:p>
            <a:r>
              <a:rPr lang="en-US" dirty="0" smtClean="0"/>
              <a:t>It is </a:t>
            </a:r>
            <a:r>
              <a:rPr lang="en-US" b="1" i="1" dirty="0" smtClean="0"/>
              <a:t>essential</a:t>
            </a:r>
            <a:r>
              <a:rPr lang="en-US" dirty="0" smtClean="0"/>
              <a:t> to know that your emotions affect all </a:t>
            </a:r>
            <a:r>
              <a:rPr lang="en-US" dirty="0" smtClean="0"/>
              <a:t>aspects of your health</a:t>
            </a:r>
            <a:r>
              <a:rPr lang="en-US" dirty="0" smtClean="0"/>
              <a:t>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964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Causes our Emotions?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</a:t>
            </a:r>
            <a:r>
              <a:rPr lang="en-US" dirty="0" smtClean="0"/>
              <a:t>motions are triggered by </a:t>
            </a:r>
            <a:r>
              <a:rPr lang="en-US" b="1" i="1" dirty="0" smtClean="0"/>
              <a:t>daily events.</a:t>
            </a:r>
          </a:p>
          <a:p>
            <a:endParaRPr lang="en-US" dirty="0" smtClean="0"/>
          </a:p>
          <a:p>
            <a:r>
              <a:rPr lang="en-US" sz="2000" dirty="0" smtClean="0"/>
              <a:t>You could finally get noticed by your crush.</a:t>
            </a:r>
          </a:p>
          <a:p>
            <a:r>
              <a:rPr lang="en-US" sz="2000" dirty="0" smtClean="0"/>
              <a:t>You could get cut from a school sports team.</a:t>
            </a:r>
          </a:p>
          <a:p>
            <a:r>
              <a:rPr lang="en-US" sz="2000" dirty="0" smtClean="0"/>
              <a:t>Your parents ground you for the weekend.</a:t>
            </a:r>
          </a:p>
          <a:p>
            <a:r>
              <a:rPr lang="en-US" sz="2000" dirty="0" smtClean="0"/>
              <a:t>You could receive an ‘A’ on a big test.</a:t>
            </a:r>
          </a:p>
          <a:p>
            <a:endParaRPr lang="en-US" sz="2000" dirty="0"/>
          </a:p>
          <a:p>
            <a:r>
              <a:rPr lang="en-US" dirty="0" smtClean="0"/>
              <a:t>You could easily have all these emotions in one day. These are called </a:t>
            </a:r>
            <a:r>
              <a:rPr lang="en-US" b="1" i="1" dirty="0" smtClean="0"/>
              <a:t>Mood Shifts.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447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Emotions and Your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big part of your </a:t>
            </a:r>
            <a:r>
              <a:rPr lang="en-US" b="1" i="1" dirty="0" smtClean="0"/>
              <a:t>Mental/Emotional Health</a:t>
            </a:r>
            <a:r>
              <a:rPr lang="en-US" dirty="0" smtClean="0"/>
              <a:t> is learning how to handle your emotions in a healthy way.</a:t>
            </a:r>
          </a:p>
          <a:p>
            <a:r>
              <a:rPr lang="en-US" dirty="0" smtClean="0"/>
              <a:t>Holding your emotions inside can harm all sides of your health triangle.</a:t>
            </a:r>
          </a:p>
          <a:p>
            <a:r>
              <a:rPr lang="en-US" dirty="0" smtClean="0"/>
              <a:t>It can cause you to become sick, lose </a:t>
            </a:r>
            <a:r>
              <a:rPr lang="en-US" b="1" dirty="0" smtClean="0"/>
              <a:t>focus</a:t>
            </a:r>
            <a:r>
              <a:rPr lang="en-US" dirty="0" smtClean="0"/>
              <a:t>, and have </a:t>
            </a:r>
            <a:r>
              <a:rPr lang="en-US" b="1" dirty="0" smtClean="0"/>
              <a:t>negative outbursts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2829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Express Emotions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1: Name the feeling</a:t>
            </a:r>
          </a:p>
          <a:p>
            <a:r>
              <a:rPr lang="en-US" dirty="0" smtClean="0"/>
              <a:t>Step 2: Understand the </a:t>
            </a:r>
            <a:r>
              <a:rPr lang="en-US" b="1" i="1" dirty="0" smtClean="0"/>
              <a:t>source</a:t>
            </a:r>
          </a:p>
          <a:p>
            <a:r>
              <a:rPr lang="en-US" dirty="0" smtClean="0"/>
              <a:t>Step 3: Talk with family or friends</a:t>
            </a:r>
          </a:p>
          <a:p>
            <a:pPr lvl="1"/>
            <a:r>
              <a:rPr lang="en-US" dirty="0" smtClean="0"/>
              <a:t>This can also be </a:t>
            </a:r>
            <a:r>
              <a:rPr lang="en-US" b="1" i="1" dirty="0" smtClean="0"/>
              <a:t>confronting</a:t>
            </a:r>
            <a:r>
              <a:rPr lang="en-US" dirty="0" smtClean="0"/>
              <a:t> the source.</a:t>
            </a:r>
          </a:p>
          <a:p>
            <a:r>
              <a:rPr lang="en-US" dirty="0" smtClean="0"/>
              <a:t>Step 4: Redirect Your Energy &amp; </a:t>
            </a:r>
            <a:r>
              <a:rPr lang="en-US" b="1" i="1" dirty="0" smtClean="0"/>
              <a:t>Thoughts</a:t>
            </a:r>
          </a:p>
          <a:p>
            <a:pPr lvl="1"/>
            <a:r>
              <a:rPr lang="en-US" dirty="0" smtClean="0"/>
              <a:t> Engage in Physical Activity</a:t>
            </a:r>
          </a:p>
          <a:p>
            <a:pPr lvl="1"/>
            <a:r>
              <a:rPr lang="en-US" dirty="0"/>
              <a:t>Change your </a:t>
            </a:r>
            <a:r>
              <a:rPr lang="en-US" b="1" i="1" dirty="0"/>
              <a:t>mood</a:t>
            </a:r>
            <a:r>
              <a:rPr lang="en-US" dirty="0"/>
              <a:t> by- Listening to music, writing in a journal, or watching a movie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576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4356</TotalTime>
  <Words>297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2</vt:lpstr>
      <vt:lpstr>Austin</vt:lpstr>
      <vt:lpstr>How Do You Express Yourself?</vt:lpstr>
      <vt:lpstr>Types of Emotion</vt:lpstr>
      <vt:lpstr>Emotions</vt:lpstr>
      <vt:lpstr>What Causes our Emotions?</vt:lpstr>
      <vt:lpstr>Emotions and Your Health</vt:lpstr>
      <vt:lpstr>How to Express Emotions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Total Health?</dc:title>
  <dc:creator>Garrison08</dc:creator>
  <cp:lastModifiedBy>Cherry, Garrison P.</cp:lastModifiedBy>
  <cp:revision>35</cp:revision>
  <dcterms:created xsi:type="dcterms:W3CDTF">2014-02-10T00:05:40Z</dcterms:created>
  <dcterms:modified xsi:type="dcterms:W3CDTF">2015-11-09T18:31:37Z</dcterms:modified>
</cp:coreProperties>
</file>