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0467" autoAdjust="0"/>
  </p:normalViewPr>
  <p:slideViewPr>
    <p:cSldViewPr snapToGrid="0">
      <p:cViewPr varScale="1">
        <p:scale>
          <a:sx n="63" d="100"/>
          <a:sy n="63" d="100"/>
        </p:scale>
        <p:origin x="79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2BEB94-EA65-47D0-9FE3-6480432EA969}" type="datetimeFigureOut">
              <a:rPr lang="en-US" smtClean="0"/>
              <a:t>11/28/2016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55ECB3-56CC-475A-A2B7-86D63DD46CC4}" type="slidenum">
              <a:rPr lang="en-US" smtClean="0"/>
              <a:t>‹#›</a:t>
            </a:fld>
            <a:endParaRPr lang="en-US"/>
          </a:p>
        </p:txBody>
      </p:sp>
    </p:spTree>
    <p:extLst>
      <p:ext uri="{BB962C8B-B14F-4D97-AF65-F5344CB8AC3E}">
        <p14:creationId xmlns:p14="http://schemas.microsoft.com/office/powerpoint/2010/main" val="3590124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are NOT talking about being happy one minute and mad the next --</a:t>
            </a:r>
            <a:endParaRPr lang="en-US" dirty="0"/>
          </a:p>
        </p:txBody>
      </p:sp>
      <p:sp>
        <p:nvSpPr>
          <p:cNvPr id="4" name="Slide Number Placeholder 3"/>
          <p:cNvSpPr>
            <a:spLocks noGrp="1"/>
          </p:cNvSpPr>
          <p:nvPr>
            <p:ph type="sldNum" sz="quarter" idx="10"/>
          </p:nvPr>
        </p:nvSpPr>
        <p:spPr/>
        <p:txBody>
          <a:bodyPr/>
          <a:lstStyle/>
          <a:p>
            <a:fld id="{7655ECB3-56CC-475A-A2B7-86D63DD46CC4}" type="slidenum">
              <a:rPr lang="en-US" smtClean="0"/>
              <a:t>5</a:t>
            </a:fld>
            <a:endParaRPr lang="en-US"/>
          </a:p>
        </p:txBody>
      </p:sp>
    </p:spTree>
    <p:extLst>
      <p:ext uri="{BB962C8B-B14F-4D97-AF65-F5344CB8AC3E}">
        <p14:creationId xmlns:p14="http://schemas.microsoft.com/office/powerpoint/2010/main" val="545653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11/28/2016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11/28/2016</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Mental Disorders</a:t>
            </a:r>
            <a:endParaRPr lang="en-US" dirty="0"/>
          </a:p>
        </p:txBody>
      </p:sp>
      <p:sp>
        <p:nvSpPr>
          <p:cNvPr id="3" name="Subtitle 2"/>
          <p:cNvSpPr>
            <a:spLocks noGrp="1"/>
          </p:cNvSpPr>
          <p:nvPr>
            <p:ph type="subTitle" idx="1"/>
          </p:nvPr>
        </p:nvSpPr>
        <p:spPr/>
        <p:txBody>
          <a:bodyPr/>
          <a:lstStyle/>
          <a:p>
            <a:r>
              <a:rPr lang="en-US" dirty="0" smtClean="0"/>
              <a:t>Associated Signs &amp; Symptoms</a:t>
            </a:r>
            <a:endParaRPr lang="en-US" dirty="0"/>
          </a:p>
        </p:txBody>
      </p:sp>
      <p:cxnSp>
        <p:nvCxnSpPr>
          <p:cNvPr id="5" name="Straight Connector 4"/>
          <p:cNvCxnSpPr/>
          <p:nvPr/>
        </p:nvCxnSpPr>
        <p:spPr>
          <a:xfrm>
            <a:off x="3454400" y="3886200"/>
            <a:ext cx="49784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12214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036112"/>
          </a:xfrm>
        </p:spPr>
        <p:txBody>
          <a:bodyPr/>
          <a:lstStyle/>
          <a:p>
            <a:r>
              <a:rPr lang="en-US" dirty="0" smtClean="0"/>
              <a:t>And this one?</a:t>
            </a:r>
            <a:endParaRPr lang="en-US" dirty="0"/>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3728853" y="1799773"/>
            <a:ext cx="4734294" cy="4339770"/>
          </a:xfrm>
          <a:ln w="28575">
            <a:solidFill>
              <a:schemeClr val="bg2">
                <a:lumMod val="75000"/>
              </a:schemeClr>
            </a:solidFill>
          </a:ln>
        </p:spPr>
      </p:pic>
    </p:spTree>
    <p:extLst>
      <p:ext uri="{BB962C8B-B14F-4D97-AF65-F5344CB8AC3E}">
        <p14:creationId xmlns:p14="http://schemas.microsoft.com/office/powerpoint/2010/main" val="15806452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166740"/>
          </a:xfrm>
        </p:spPr>
        <p:txBody>
          <a:bodyPr/>
          <a:lstStyle/>
          <a:p>
            <a:r>
              <a:rPr lang="en-US" dirty="0" smtClean="0"/>
              <a:t>Eating Disorders</a:t>
            </a:r>
            <a:endParaRPr lang="en-US" dirty="0"/>
          </a:p>
        </p:txBody>
      </p:sp>
      <p:sp>
        <p:nvSpPr>
          <p:cNvPr id="3" name="Content Placeholder 2"/>
          <p:cNvSpPr>
            <a:spLocks noGrp="1"/>
          </p:cNvSpPr>
          <p:nvPr>
            <p:ph sz="quarter" idx="13"/>
          </p:nvPr>
        </p:nvSpPr>
        <p:spPr>
          <a:xfrm>
            <a:off x="913774" y="1785258"/>
            <a:ext cx="10363826" cy="4005941"/>
          </a:xfrm>
        </p:spPr>
        <p:txBody>
          <a:bodyPr/>
          <a:lstStyle/>
          <a:p>
            <a:r>
              <a:rPr lang="en-US" dirty="0" smtClean="0"/>
              <a:t>Refusal to maintain bodyweight that is consistent with his/her build, age, and height due to an intense or overwhelming feeling an fear of gaining weight or becoming overweight. Body image is a primary factor that determines how the individual feels about themselves.</a:t>
            </a:r>
          </a:p>
          <a:p>
            <a:pPr lvl="1"/>
            <a:r>
              <a:rPr lang="en-US" dirty="0" smtClean="0"/>
              <a:t>Anorexia- extreme restriction of food intake</a:t>
            </a:r>
          </a:p>
          <a:p>
            <a:pPr lvl="1"/>
            <a:r>
              <a:rPr lang="en-US" dirty="0" smtClean="0"/>
              <a:t>Bulimia- self-induced vomiting/misuse of laxatives to rid the body of food</a:t>
            </a:r>
          </a:p>
          <a:p>
            <a:pPr lvl="1"/>
            <a:r>
              <a:rPr lang="en-US" dirty="0" smtClean="0"/>
              <a:t>Binge eating</a:t>
            </a:r>
            <a:endParaRPr lang="en-US" dirty="0"/>
          </a:p>
        </p:txBody>
      </p:sp>
    </p:spTree>
    <p:extLst>
      <p:ext uri="{BB962C8B-B14F-4D97-AF65-F5344CB8AC3E}">
        <p14:creationId xmlns:p14="http://schemas.microsoft.com/office/powerpoint/2010/main" val="2925396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239312"/>
          </a:xfrm>
        </p:spPr>
        <p:txBody>
          <a:bodyPr/>
          <a:lstStyle/>
          <a:p>
            <a:r>
              <a:rPr lang="en-US" dirty="0" smtClean="0"/>
              <a:t>What about this one?</a:t>
            </a:r>
            <a:endParaRPr lang="en-US" dirty="0"/>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3396344" y="1727201"/>
            <a:ext cx="5421226" cy="4336982"/>
          </a:xfrm>
          <a:ln w="28575">
            <a:solidFill>
              <a:schemeClr val="bg2">
                <a:lumMod val="75000"/>
              </a:schemeClr>
            </a:solidFill>
          </a:ln>
        </p:spPr>
      </p:pic>
    </p:spTree>
    <p:extLst>
      <p:ext uri="{BB962C8B-B14F-4D97-AF65-F5344CB8AC3E}">
        <p14:creationId xmlns:p14="http://schemas.microsoft.com/office/powerpoint/2010/main" val="33113423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O</a:t>
            </a:r>
            <a:r>
              <a:rPr lang="en-US" dirty="0" smtClean="0"/>
              <a:t>bsessive-</a:t>
            </a:r>
            <a:r>
              <a:rPr lang="en-US" dirty="0" smtClean="0">
                <a:solidFill>
                  <a:srgbClr val="FF0000"/>
                </a:solidFill>
              </a:rPr>
              <a:t>C</a:t>
            </a:r>
            <a:r>
              <a:rPr lang="en-US" dirty="0" smtClean="0"/>
              <a:t>ompulsive </a:t>
            </a:r>
            <a:r>
              <a:rPr lang="en-US" dirty="0" smtClean="0">
                <a:solidFill>
                  <a:srgbClr val="FF0000"/>
                </a:solidFill>
              </a:rPr>
              <a:t>D</a:t>
            </a:r>
            <a:r>
              <a:rPr lang="en-US" dirty="0" smtClean="0"/>
              <a:t>isorder (OCD)</a:t>
            </a:r>
            <a:endParaRPr lang="en-US" dirty="0"/>
          </a:p>
        </p:txBody>
      </p:sp>
      <p:sp>
        <p:nvSpPr>
          <p:cNvPr id="3" name="Content Placeholder 2"/>
          <p:cNvSpPr>
            <a:spLocks noGrp="1"/>
          </p:cNvSpPr>
          <p:nvPr>
            <p:ph sz="quarter" idx="13"/>
          </p:nvPr>
        </p:nvSpPr>
        <p:spPr/>
        <p:txBody>
          <a:bodyPr/>
          <a:lstStyle/>
          <a:p>
            <a:r>
              <a:rPr lang="en-US" dirty="0" smtClean="0"/>
              <a:t>Symptoms: Individual feels compelled to repeat certain </a:t>
            </a:r>
            <a:r>
              <a:rPr lang="en-US" smtClean="0"/>
              <a:t>actions/routines/impulses </a:t>
            </a:r>
            <a:r>
              <a:rPr lang="en-US" smtClean="0"/>
              <a:t>to </a:t>
            </a:r>
            <a:r>
              <a:rPr lang="en-US" dirty="0" smtClean="0"/>
              <a:t>prevent a dreaded situation</a:t>
            </a:r>
          </a:p>
          <a:p>
            <a:r>
              <a:rPr lang="en-US" dirty="0" smtClean="0"/>
              <a:t>Note: these behaviors are usually excessive and unnecessary in preventing the feared situation</a:t>
            </a:r>
          </a:p>
          <a:p>
            <a:pPr lvl="1"/>
            <a:r>
              <a:rPr lang="en-US" dirty="0" smtClean="0"/>
              <a:t>example- feeling extreme anxiety if items aren’t organized in a certain order</a:t>
            </a:r>
            <a:endParaRPr lang="en-US" dirty="0"/>
          </a:p>
        </p:txBody>
      </p:sp>
    </p:spTree>
    <p:extLst>
      <p:ext uri="{BB962C8B-B14F-4D97-AF65-F5344CB8AC3E}">
        <p14:creationId xmlns:p14="http://schemas.microsoft.com/office/powerpoint/2010/main" val="25221548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137712"/>
          </a:xfrm>
        </p:spPr>
        <p:txBody>
          <a:bodyPr/>
          <a:lstStyle/>
          <a:p>
            <a:r>
              <a:rPr lang="en-US" dirty="0" smtClean="0"/>
              <a:t>Which Disorder is this?</a:t>
            </a:r>
            <a:endParaRPr lang="en-US" dirty="0"/>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2801257" y="1704656"/>
            <a:ext cx="6400799" cy="4245863"/>
          </a:xfrm>
          <a:ln w="28575">
            <a:solidFill>
              <a:schemeClr val="bg2">
                <a:lumMod val="75000"/>
              </a:schemeClr>
            </a:solidFill>
          </a:ln>
        </p:spPr>
      </p:pic>
    </p:spTree>
    <p:extLst>
      <p:ext uri="{BB962C8B-B14F-4D97-AF65-F5344CB8AC3E}">
        <p14:creationId xmlns:p14="http://schemas.microsoft.com/office/powerpoint/2010/main" val="3125643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Generalized Anxiety Disorder</a:t>
            </a:r>
            <a:endParaRPr lang="en-US" dirty="0"/>
          </a:p>
        </p:txBody>
      </p:sp>
      <p:sp>
        <p:nvSpPr>
          <p:cNvPr id="3" name="Content Placeholder 2"/>
          <p:cNvSpPr>
            <a:spLocks noGrp="1"/>
          </p:cNvSpPr>
          <p:nvPr>
            <p:ph sz="quarter" idx="13"/>
          </p:nvPr>
        </p:nvSpPr>
        <p:spPr/>
        <p:txBody>
          <a:bodyPr/>
          <a:lstStyle/>
          <a:p>
            <a:r>
              <a:rPr lang="en-US" b="1" u="sng" dirty="0" smtClean="0"/>
              <a:t>Symptoms:</a:t>
            </a:r>
            <a:r>
              <a:rPr lang="en-US" dirty="0" smtClean="0"/>
              <a:t> muscle tension, physical weakness, poor memory, fear or confusion, inability to relax, constant worry, upset stomach, poor concentration, shortness of breath</a:t>
            </a:r>
          </a:p>
          <a:p>
            <a:r>
              <a:rPr lang="en-US" b="1" u="sng" dirty="0" smtClean="0"/>
              <a:t>Note:</a:t>
            </a:r>
            <a:r>
              <a:rPr lang="en-US" dirty="0" smtClean="0"/>
              <a:t> multiple symptoms last over a long period of time &amp; interfere with daily function and life of an individual</a:t>
            </a:r>
            <a:endParaRPr lang="en-US" dirty="0"/>
          </a:p>
        </p:txBody>
      </p:sp>
    </p:spTree>
    <p:extLst>
      <p:ext uri="{BB962C8B-B14F-4D97-AF65-F5344CB8AC3E}">
        <p14:creationId xmlns:p14="http://schemas.microsoft.com/office/powerpoint/2010/main" val="2357586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224797"/>
          </a:xfrm>
        </p:spPr>
        <p:txBody>
          <a:bodyPr/>
          <a:lstStyle/>
          <a:p>
            <a:r>
              <a:rPr lang="en-US" dirty="0" smtClean="0"/>
              <a:t>What about this one?</a:t>
            </a:r>
            <a:endParaRPr lang="en-US" dirty="0"/>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2943491" y="2307772"/>
            <a:ext cx="6127937" cy="3443122"/>
          </a:xfrm>
          <a:ln w="28575">
            <a:solidFill>
              <a:schemeClr val="bg2">
                <a:lumMod val="75000"/>
              </a:schemeClr>
            </a:solidFill>
          </a:ln>
        </p:spPr>
      </p:pic>
    </p:spTree>
    <p:extLst>
      <p:ext uri="{BB962C8B-B14F-4D97-AF65-F5344CB8AC3E}">
        <p14:creationId xmlns:p14="http://schemas.microsoft.com/office/powerpoint/2010/main" val="7160675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Bipolar Disorder (Manic Depression)</a:t>
            </a:r>
            <a:endParaRPr lang="en-US" dirty="0"/>
          </a:p>
        </p:txBody>
      </p:sp>
      <p:sp>
        <p:nvSpPr>
          <p:cNvPr id="3" name="Content Placeholder 2"/>
          <p:cNvSpPr>
            <a:spLocks noGrp="1"/>
          </p:cNvSpPr>
          <p:nvPr>
            <p:ph sz="quarter" idx="13"/>
          </p:nvPr>
        </p:nvSpPr>
        <p:spPr/>
        <p:txBody>
          <a:bodyPr/>
          <a:lstStyle/>
          <a:p>
            <a:r>
              <a:rPr lang="en-US" b="1" u="sng" dirty="0" smtClean="0"/>
              <a:t>Symptoms:</a:t>
            </a:r>
            <a:r>
              <a:rPr lang="en-US" dirty="0" smtClean="0"/>
              <a:t> constantly changing moods (extreme Highs and lows), lack of interest in things, and inability to enjoy normally pleasing activities</a:t>
            </a:r>
          </a:p>
          <a:p>
            <a:r>
              <a:rPr lang="en-US" b="1" u="sng" dirty="0" smtClean="0"/>
              <a:t>Note:</a:t>
            </a:r>
            <a:r>
              <a:rPr lang="en-US" dirty="0" smtClean="0"/>
              <a:t> Often due to hormonal imbalances</a:t>
            </a:r>
            <a:endParaRPr lang="en-US" dirty="0"/>
          </a:p>
        </p:txBody>
      </p:sp>
    </p:spTree>
    <p:extLst>
      <p:ext uri="{BB962C8B-B14F-4D97-AF65-F5344CB8AC3E}">
        <p14:creationId xmlns:p14="http://schemas.microsoft.com/office/powerpoint/2010/main" val="14090023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311883"/>
          </a:xfrm>
        </p:spPr>
        <p:txBody>
          <a:bodyPr/>
          <a:lstStyle/>
          <a:p>
            <a:r>
              <a:rPr lang="en-US" dirty="0" smtClean="0"/>
              <a:t>And this one?</a:t>
            </a:r>
            <a:endParaRPr lang="en-US" dirty="0"/>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3162727" y="1930400"/>
            <a:ext cx="5670302" cy="3759200"/>
          </a:xfrm>
          <a:ln w="28575">
            <a:solidFill>
              <a:schemeClr val="bg2">
                <a:lumMod val="75000"/>
              </a:schemeClr>
            </a:solidFill>
          </a:ln>
        </p:spPr>
      </p:pic>
    </p:spTree>
    <p:extLst>
      <p:ext uri="{BB962C8B-B14F-4D97-AF65-F5344CB8AC3E}">
        <p14:creationId xmlns:p14="http://schemas.microsoft.com/office/powerpoint/2010/main" val="5175758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Panic Disorder</a:t>
            </a:r>
            <a:endParaRPr lang="en-US" dirty="0"/>
          </a:p>
        </p:txBody>
      </p:sp>
      <p:sp>
        <p:nvSpPr>
          <p:cNvPr id="3" name="Content Placeholder 2"/>
          <p:cNvSpPr>
            <a:spLocks noGrp="1"/>
          </p:cNvSpPr>
          <p:nvPr>
            <p:ph sz="quarter" idx="13"/>
          </p:nvPr>
        </p:nvSpPr>
        <p:spPr/>
        <p:txBody>
          <a:bodyPr/>
          <a:lstStyle/>
          <a:p>
            <a:r>
              <a:rPr lang="en-US" b="1" u="sng" dirty="0" smtClean="0"/>
              <a:t>Symptoms:</a:t>
            </a:r>
            <a:r>
              <a:rPr lang="en-US" dirty="0" smtClean="0"/>
              <a:t> Experience feelings of terror that strike suddenly and often. A form of anxiety often times accompanies this disorder. Individual can faint, feel dizzy, feel sweaty, and even get chills.</a:t>
            </a:r>
          </a:p>
          <a:p>
            <a:r>
              <a:rPr lang="en-US" b="1" u="sng" dirty="0" smtClean="0"/>
              <a:t>Note:</a:t>
            </a:r>
            <a:r>
              <a:rPr lang="en-US" dirty="0" smtClean="0"/>
              <a:t> the individual often times feels a loss of control. Episodes can occur randomly throughout the day depending on ones triggers</a:t>
            </a:r>
            <a:endParaRPr lang="en-US" dirty="0"/>
          </a:p>
        </p:txBody>
      </p:sp>
    </p:spTree>
    <p:extLst>
      <p:ext uri="{BB962C8B-B14F-4D97-AF65-F5344CB8AC3E}">
        <p14:creationId xmlns:p14="http://schemas.microsoft.com/office/powerpoint/2010/main" val="19345738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195769"/>
          </a:xfrm>
        </p:spPr>
        <p:txBody>
          <a:bodyPr/>
          <a:lstStyle/>
          <a:p>
            <a:r>
              <a:rPr lang="en-US" dirty="0" smtClean="0"/>
              <a:t>Take a Guess!</a:t>
            </a:r>
            <a:endParaRPr lang="en-US" dirty="0"/>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2778611" y="1814513"/>
            <a:ext cx="6539560" cy="4577692"/>
          </a:xfrm>
          <a:ln w="28575">
            <a:solidFill>
              <a:schemeClr val="bg2">
                <a:lumMod val="75000"/>
              </a:schemeClr>
            </a:solidFill>
          </a:ln>
        </p:spPr>
      </p:pic>
    </p:spTree>
    <p:extLst>
      <p:ext uri="{BB962C8B-B14F-4D97-AF65-F5344CB8AC3E}">
        <p14:creationId xmlns:p14="http://schemas.microsoft.com/office/powerpoint/2010/main" val="19019212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a:t>
            </a:r>
            <a:r>
              <a:rPr lang="en-US" dirty="0" smtClean="0"/>
              <a:t>OST </a:t>
            </a:r>
            <a:r>
              <a:rPr lang="en-US" dirty="0" smtClean="0">
                <a:solidFill>
                  <a:srgbClr val="FF0000"/>
                </a:solidFill>
              </a:rPr>
              <a:t>T</a:t>
            </a:r>
            <a:r>
              <a:rPr lang="en-US" dirty="0" smtClean="0"/>
              <a:t>raumatic </a:t>
            </a:r>
            <a:r>
              <a:rPr lang="en-US" dirty="0" smtClean="0">
                <a:solidFill>
                  <a:srgbClr val="FF0000"/>
                </a:solidFill>
              </a:rPr>
              <a:t>S</a:t>
            </a:r>
            <a:r>
              <a:rPr lang="en-US" dirty="0" smtClean="0"/>
              <a:t>tress </a:t>
            </a:r>
            <a:r>
              <a:rPr lang="en-US" dirty="0" smtClean="0">
                <a:solidFill>
                  <a:srgbClr val="FF0000"/>
                </a:solidFill>
              </a:rPr>
              <a:t>D</a:t>
            </a:r>
            <a:r>
              <a:rPr lang="en-US" dirty="0" smtClean="0"/>
              <a:t>isorder (PTSD)</a:t>
            </a:r>
            <a:endParaRPr lang="en-US" dirty="0"/>
          </a:p>
        </p:txBody>
      </p:sp>
      <p:sp>
        <p:nvSpPr>
          <p:cNvPr id="3" name="Content Placeholder 2"/>
          <p:cNvSpPr>
            <a:spLocks noGrp="1"/>
          </p:cNvSpPr>
          <p:nvPr>
            <p:ph sz="quarter" idx="13"/>
          </p:nvPr>
        </p:nvSpPr>
        <p:spPr/>
        <p:txBody>
          <a:bodyPr/>
          <a:lstStyle/>
          <a:p>
            <a:r>
              <a:rPr lang="en-US" b="1" u="sng" dirty="0" smtClean="0"/>
              <a:t>Symptoms:</a:t>
            </a:r>
            <a:r>
              <a:rPr lang="en-US" dirty="0" smtClean="0"/>
              <a:t> reoccurring vivid memories/flashbacks of a traumatic events. Individual often times can’t decipher between the flashback and reality. Individual avoids thoughts or anything that might remind them of the traumatic event. Irritability, outbursts of anger, easily startled, and difficulty with sleeping</a:t>
            </a:r>
          </a:p>
          <a:p>
            <a:r>
              <a:rPr lang="en-US" b="1" u="sng" dirty="0" smtClean="0"/>
              <a:t>Note:</a:t>
            </a:r>
            <a:r>
              <a:rPr lang="en-US" dirty="0" smtClean="0"/>
              <a:t> combat veterans are more common but they aren’t the only victims nor do all veterans suffer from PTSD</a:t>
            </a:r>
            <a:endParaRPr lang="en-US" dirty="0"/>
          </a:p>
        </p:txBody>
      </p:sp>
    </p:spTree>
    <p:extLst>
      <p:ext uri="{BB962C8B-B14F-4D97-AF65-F5344CB8AC3E}">
        <p14:creationId xmlns:p14="http://schemas.microsoft.com/office/powerpoint/2010/main" val="2904844222"/>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Droplet</Template>
  <TotalTime>252</TotalTime>
  <Words>389</Words>
  <Application>Microsoft Office PowerPoint</Application>
  <PresentationFormat>Widescreen</PresentationFormat>
  <Paragraphs>31</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Tw Cen MT</vt:lpstr>
      <vt:lpstr>Droplet</vt:lpstr>
      <vt:lpstr>Mental Disorders</vt:lpstr>
      <vt:lpstr>Which Disorder is this?</vt:lpstr>
      <vt:lpstr>Generalized Anxiety Disorder</vt:lpstr>
      <vt:lpstr>What about this one?</vt:lpstr>
      <vt:lpstr>Bipolar Disorder (Manic Depression)</vt:lpstr>
      <vt:lpstr>And this one?</vt:lpstr>
      <vt:lpstr>Panic Disorder</vt:lpstr>
      <vt:lpstr>Take a Guess!</vt:lpstr>
      <vt:lpstr>POST Traumatic Stress Disorder (PTSD)</vt:lpstr>
      <vt:lpstr>And this one?</vt:lpstr>
      <vt:lpstr>Eating Disorders</vt:lpstr>
      <vt:lpstr>What about this one?</vt:lpstr>
      <vt:lpstr>Obsessive-Compulsive Disorder (OCD)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Disorders</dc:title>
  <dc:creator>Cherry, Garrison P.</dc:creator>
  <cp:lastModifiedBy>Cherry, Garrison P.</cp:lastModifiedBy>
  <cp:revision>11</cp:revision>
  <dcterms:created xsi:type="dcterms:W3CDTF">2016-11-28T02:36:09Z</dcterms:created>
  <dcterms:modified xsi:type="dcterms:W3CDTF">2016-11-28T21:17:20Z</dcterms:modified>
</cp:coreProperties>
</file>