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5" r:id="rId5"/>
    <p:sldId id="260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3712" autoAdjust="0"/>
  </p:normalViewPr>
  <p:slideViewPr>
    <p:cSldViewPr>
      <p:cViewPr varScale="1">
        <p:scale>
          <a:sx n="62" d="100"/>
          <a:sy n="62" d="100"/>
        </p:scale>
        <p:origin x="154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3469D5-6FF4-49F2-95E9-FD28EB3C1F70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857E2D-C23B-4F6B-8EF5-7A98E91367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590800"/>
            <a:ext cx="3703320" cy="1702160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/>
              <a:t>Food and Your Heart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i="1" dirty="0"/>
          </a:p>
          <a:p>
            <a:pPr algn="ctr"/>
            <a:r>
              <a:rPr lang="en-US" i="1" dirty="0" smtClean="0"/>
              <a:t>“What you eat and your heart health are tightly linked together.”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327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 </a:t>
            </a:r>
            <a:r>
              <a:rPr lang="en-US" dirty="0" smtClean="0"/>
              <a:t>The heart is the organ that pumps blood </a:t>
            </a:r>
            <a:r>
              <a:rPr lang="en-US" dirty="0" smtClean="0"/>
              <a:t>and oxygen </a:t>
            </a:r>
            <a:r>
              <a:rPr lang="en-US" dirty="0" smtClean="0"/>
              <a:t>throughout the body.</a:t>
            </a:r>
          </a:p>
          <a:p>
            <a:r>
              <a:rPr lang="en-US" dirty="0" smtClean="0"/>
              <a:t>The heart is divided into 4 chambers that blood flows through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 Ventricles</a:t>
            </a:r>
          </a:p>
          <a:p>
            <a:pPr lvl="1"/>
            <a:r>
              <a:rPr lang="en-US" dirty="0" smtClean="0"/>
              <a:t>2 Atria</a:t>
            </a:r>
            <a:endParaRPr lang="en-US" dirty="0" smtClean="0"/>
          </a:p>
          <a:p>
            <a:r>
              <a:rPr lang="en-US" dirty="0" smtClean="0"/>
              <a:t>In the blood we’ll find: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Nutrients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84667"/>
            <a:ext cx="2819400" cy="265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Heart: Arteries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transport the oxygen and nutrients to our body </a:t>
            </a:r>
            <a:r>
              <a:rPr lang="en-US" b="1" i="1" dirty="0" smtClean="0"/>
              <a:t>blood flows through arteries.</a:t>
            </a:r>
          </a:p>
          <a:p>
            <a:endParaRPr lang="en-US" b="1" i="1" dirty="0" smtClean="0"/>
          </a:p>
          <a:p>
            <a:r>
              <a:rPr lang="en-US" b="1" i="1" dirty="0"/>
              <a:t>Arteries </a:t>
            </a:r>
            <a:r>
              <a:rPr lang="en-US" dirty="0" smtClean="0"/>
              <a:t>are </a:t>
            </a:r>
            <a:r>
              <a:rPr lang="en-US" dirty="0"/>
              <a:t>the </a:t>
            </a:r>
            <a:r>
              <a:rPr lang="en-US" dirty="0" smtClean="0"/>
              <a:t>small </a:t>
            </a:r>
            <a:r>
              <a:rPr lang="en-US" dirty="0" smtClean="0"/>
              <a:t>muscular </a:t>
            </a:r>
            <a:r>
              <a:rPr lang="en-US" dirty="0" smtClean="0"/>
              <a:t>vessels </a:t>
            </a:r>
            <a:r>
              <a:rPr lang="en-US" dirty="0"/>
              <a:t>that deliver </a:t>
            </a:r>
            <a:r>
              <a:rPr lang="en-US" dirty="0" smtClean="0"/>
              <a:t>blood </a:t>
            </a:r>
            <a:r>
              <a:rPr lang="en-US" dirty="0"/>
              <a:t>from the heart to the tissues of the body.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6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are the Main Players?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i="1" dirty="0" smtClean="0"/>
              <a:t>There are many substances that impact your heart health</a:t>
            </a:r>
          </a:p>
          <a:p>
            <a:pPr lvl="1"/>
            <a:r>
              <a:rPr lang="en-US" i="1" dirty="0" smtClean="0"/>
              <a:t>Fat- Increase cholesterol levels and makes it harder for your organs to function (think about insulation)</a:t>
            </a:r>
          </a:p>
          <a:p>
            <a:pPr lvl="1"/>
            <a:r>
              <a:rPr lang="en-US" i="1" dirty="0" smtClean="0"/>
              <a:t>Cholesterol- Overtime clogs your arteries and restricts blood flow</a:t>
            </a:r>
          </a:p>
          <a:p>
            <a:pPr lvl="1"/>
            <a:r>
              <a:rPr lang="en-US" i="1" dirty="0" smtClean="0"/>
              <a:t>Sodium-Overtime increases blood pressure</a:t>
            </a:r>
          </a:p>
        </p:txBody>
      </p:sp>
    </p:spTree>
    <p:extLst>
      <p:ext uri="{BB962C8B-B14F-4D97-AF65-F5344CB8AC3E}">
        <p14:creationId xmlns:p14="http://schemas.microsoft.com/office/powerpoint/2010/main" val="17857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Diseases and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 fontScale="92500"/>
          </a:bodyPr>
          <a:lstStyle/>
          <a:p>
            <a:r>
              <a:rPr lang="en-US" sz="2200" i="1" dirty="0" smtClean="0"/>
              <a:t>Hypertension</a:t>
            </a:r>
          </a:p>
          <a:p>
            <a:r>
              <a:rPr lang="en-US" sz="2200" i="1" dirty="0" smtClean="0"/>
              <a:t>Stroke</a:t>
            </a:r>
          </a:p>
          <a:p>
            <a:r>
              <a:rPr lang="en-US" sz="2200" i="1" dirty="0" smtClean="0"/>
              <a:t>Atherosclerosis</a:t>
            </a:r>
          </a:p>
          <a:p>
            <a:r>
              <a:rPr lang="en-US" sz="2200" i="1" dirty="0" smtClean="0"/>
              <a:t>Type 2 Diabetes</a:t>
            </a:r>
            <a:endParaRPr lang="en-US" sz="2200" dirty="0"/>
          </a:p>
          <a:p>
            <a:r>
              <a:rPr lang="en-US" sz="2200" i="1" dirty="0" smtClean="0"/>
              <a:t>Congestive Heart Failure</a:t>
            </a:r>
          </a:p>
          <a:p>
            <a:r>
              <a:rPr lang="en-US" sz="2200" i="1" dirty="0" smtClean="0"/>
              <a:t>Angina</a:t>
            </a:r>
          </a:p>
          <a:p>
            <a:r>
              <a:rPr lang="en-US" i="1" dirty="0" smtClean="0"/>
              <a:t>Some ethnic </a:t>
            </a:r>
            <a:r>
              <a:rPr lang="en-US" i="1" dirty="0" smtClean="0"/>
              <a:t>and cultural groups </a:t>
            </a:r>
            <a:r>
              <a:rPr lang="en-US" i="1" dirty="0" smtClean="0"/>
              <a:t>are </a:t>
            </a:r>
            <a:r>
              <a:rPr lang="en-US" i="1" dirty="0" smtClean="0"/>
              <a:t>at higher risk for developing these diet and heart related disorders than other ethnicities.</a:t>
            </a:r>
          </a:p>
          <a:p>
            <a:r>
              <a:rPr lang="en-US" i="1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43282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One’s </a:t>
            </a:r>
            <a:r>
              <a:rPr lang="en-US" dirty="0"/>
              <a:t>family and cultural background is linked to the food they eat which in turn impacts their heart health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What can we ALL do to reduce our risk for heart disease?</a:t>
            </a:r>
          </a:p>
          <a:p>
            <a:pPr lvl="1"/>
            <a:r>
              <a:rPr lang="en-US" dirty="0" smtClean="0"/>
              <a:t>Monitor your “Main Players”</a:t>
            </a:r>
          </a:p>
          <a:p>
            <a:pPr lvl="1"/>
            <a:r>
              <a:rPr lang="en-US" dirty="0" smtClean="0"/>
              <a:t>Increase Physical Activity and Exercise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6817</TotalTime>
  <Words>225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Austin</vt:lpstr>
      <vt:lpstr>Food and Your Heart</vt:lpstr>
      <vt:lpstr>The Heart</vt:lpstr>
      <vt:lpstr>The Heart: Arteries</vt:lpstr>
      <vt:lpstr>Who are the Main Players?</vt:lpstr>
      <vt:lpstr>Diseases and Disorders</vt:lpstr>
      <vt:lpstr>Continued…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Total Health?</dc:title>
  <dc:creator>Garrison08</dc:creator>
  <cp:lastModifiedBy>Cherry, Garrison P.</cp:lastModifiedBy>
  <cp:revision>64</cp:revision>
  <dcterms:created xsi:type="dcterms:W3CDTF">2014-02-10T00:05:40Z</dcterms:created>
  <dcterms:modified xsi:type="dcterms:W3CDTF">2015-12-07T21:11:32Z</dcterms:modified>
</cp:coreProperties>
</file>