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0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9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7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9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01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84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0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8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6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6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6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6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4840A90-7690-4A5B-A11A-77EDE0407EF1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87CFC65-9A7E-4ECC-A24C-EC436401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5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Ringer- Matching Activity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Over-The-Counter Medicine</a:t>
            </a:r>
          </a:p>
          <a:p>
            <a:endParaRPr lang="en-US" dirty="0" smtClean="0"/>
          </a:p>
          <a:p>
            <a:r>
              <a:rPr lang="en-US" dirty="0" smtClean="0"/>
              <a:t>Drug Misuse</a:t>
            </a:r>
          </a:p>
          <a:p>
            <a:endParaRPr lang="en-US" dirty="0" smtClean="0"/>
          </a:p>
          <a:p>
            <a:r>
              <a:rPr lang="en-US" dirty="0" smtClean="0"/>
              <a:t>Prescription Medicine</a:t>
            </a:r>
          </a:p>
          <a:p>
            <a:endParaRPr lang="en-US" dirty="0" smtClean="0"/>
          </a:p>
          <a:p>
            <a:r>
              <a:rPr lang="en-US" dirty="0" smtClean="0"/>
              <a:t>Drug Abuse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Drug use which is physically, socially, legally, or emotionally harmful to self or others.</a:t>
            </a:r>
          </a:p>
          <a:p>
            <a:r>
              <a:rPr lang="en-US" dirty="0" smtClean="0"/>
              <a:t>Medicines and remedies which may be purchased without a doctor’s order.</a:t>
            </a:r>
          </a:p>
          <a:p>
            <a:r>
              <a:rPr lang="en-US" dirty="0" smtClean="0"/>
              <a:t>Using a drug other than its intended purpose or by someone other than the person for which it was intended</a:t>
            </a:r>
          </a:p>
          <a:p>
            <a:r>
              <a:rPr lang="en-US" dirty="0" smtClean="0"/>
              <a:t>Drug products which may have greater side effects and therefore need to be prescribed by a physician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1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the Consequences of Abuse of OTC Medicines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prescription and OTC medicine?</a:t>
            </a:r>
          </a:p>
          <a:p>
            <a:endParaRPr lang="en-US" dirty="0" smtClean="0"/>
          </a:p>
          <a:p>
            <a:r>
              <a:rPr lang="en-US" dirty="0" smtClean="0"/>
              <a:t>What are some OTC medicines a family might keep in their medicine cabinet?</a:t>
            </a:r>
          </a:p>
          <a:p>
            <a:endParaRPr lang="en-US" dirty="0" smtClean="0"/>
          </a:p>
          <a:p>
            <a:r>
              <a:rPr lang="en-US" dirty="0" smtClean="0"/>
              <a:t>What are the benefits provided by prescription and OTC drugs?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both </a:t>
            </a:r>
            <a:r>
              <a:rPr lang="en-US" dirty="0" smtClean="0"/>
              <a:t>OTC and prescription drugs have potential risks? What are 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3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“No drug is perfectly safe. A drug powerful enough to do good is powerful enough to do harm.”</a:t>
            </a:r>
          </a:p>
          <a:p>
            <a:r>
              <a:rPr lang="en-US" dirty="0" smtClean="0"/>
              <a:t>-Martin Minty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05" y="2204505"/>
            <a:ext cx="4892945" cy="300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5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DXM?</a:t>
            </a:r>
          </a:p>
          <a:p>
            <a:r>
              <a:rPr lang="en-US" dirty="0" smtClean="0"/>
              <a:t>Dextromethorphan- Commonly used to treat cough, cold and flu symptoms</a:t>
            </a:r>
          </a:p>
          <a:p>
            <a:r>
              <a:rPr lang="en-US" dirty="0" smtClean="0"/>
              <a:t>Codeine?</a:t>
            </a:r>
          </a:p>
          <a:p>
            <a:r>
              <a:rPr lang="en-US" dirty="0" smtClean="0"/>
              <a:t>Powerful opioid medication used for pain and cough, flu symptoms</a:t>
            </a:r>
          </a:p>
          <a:p>
            <a:r>
              <a:rPr lang="en-US" dirty="0" smtClean="0"/>
              <a:t>Made popular by rap artists</a:t>
            </a:r>
          </a:p>
          <a:p>
            <a:pPr lvl="1"/>
            <a:r>
              <a:rPr lang="en-US" dirty="0" smtClean="0"/>
              <a:t>Slang Terms (Lean, </a:t>
            </a:r>
            <a:r>
              <a:rPr lang="en-US" dirty="0" err="1" smtClean="0"/>
              <a:t>sizzurp</a:t>
            </a:r>
            <a:r>
              <a:rPr lang="en-US" dirty="0" smtClean="0"/>
              <a:t>, dirty Sprite)</a:t>
            </a:r>
          </a:p>
          <a:p>
            <a:pPr lvl="1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636" y="3303128"/>
            <a:ext cx="2873461" cy="1616321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50" y="2403021"/>
            <a:ext cx="2740724" cy="15448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50" y="4441144"/>
            <a:ext cx="2343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6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Don’t Have a Label of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are some Common Examples that you can research</a:t>
            </a:r>
          </a:p>
          <a:p>
            <a:pPr lvl="1"/>
            <a:r>
              <a:rPr lang="en-US" dirty="0" smtClean="0"/>
              <a:t>Benadryl</a:t>
            </a:r>
          </a:p>
          <a:p>
            <a:pPr lvl="1"/>
            <a:r>
              <a:rPr lang="en-US" dirty="0" err="1" smtClean="0"/>
              <a:t>NyQuil</a:t>
            </a:r>
            <a:endParaRPr lang="en-US" dirty="0" smtClean="0"/>
          </a:p>
          <a:p>
            <a:pPr lvl="1"/>
            <a:r>
              <a:rPr lang="en-US" dirty="0" smtClean="0"/>
              <a:t>Prilosec OTC</a:t>
            </a:r>
          </a:p>
          <a:p>
            <a:pPr lvl="1"/>
            <a:r>
              <a:rPr lang="en-US" dirty="0" smtClean="0"/>
              <a:t>Ibuprofen</a:t>
            </a:r>
          </a:p>
          <a:p>
            <a:pPr lvl="1"/>
            <a:r>
              <a:rPr lang="en-US" dirty="0" smtClean="0"/>
              <a:t>Pepto-Bismol</a:t>
            </a:r>
          </a:p>
          <a:p>
            <a:pPr lvl="1"/>
            <a:r>
              <a:rPr lang="en-US" dirty="0" smtClean="0"/>
              <a:t>Bayer</a:t>
            </a:r>
          </a:p>
          <a:p>
            <a:pPr lvl="1"/>
            <a:r>
              <a:rPr lang="en-US" dirty="0" smtClean="0"/>
              <a:t>Excedrin</a:t>
            </a:r>
          </a:p>
          <a:p>
            <a:pPr lvl="1"/>
            <a:r>
              <a:rPr lang="en-US" dirty="0" smtClean="0"/>
              <a:t>Diet Pills</a:t>
            </a:r>
          </a:p>
          <a:p>
            <a:pPr lvl="1"/>
            <a:r>
              <a:rPr lang="en-US" dirty="0" smtClean="0"/>
              <a:t>Laxatives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805</TotalTime>
  <Words>235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Bell Ringer- Matching Activity</vt:lpstr>
      <vt:lpstr>Predicting the Consequences of Abuse of OTC Medicines</vt:lpstr>
      <vt:lpstr>Follow-Up Questions</vt:lpstr>
      <vt:lpstr>PowerPoint Presentation</vt:lpstr>
      <vt:lpstr>Examples</vt:lpstr>
      <vt:lpstr>If You Don’t Have a Label of Your Own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Ringer- Matching Activity</dc:title>
  <dc:creator>Cherry, Garrison P.</dc:creator>
  <cp:lastModifiedBy>Cherry, Garrison P.</cp:lastModifiedBy>
  <cp:revision>6</cp:revision>
  <dcterms:created xsi:type="dcterms:W3CDTF">2016-03-03T15:01:19Z</dcterms:created>
  <dcterms:modified xsi:type="dcterms:W3CDTF">2016-03-05T01:57:12Z</dcterms:modified>
</cp:coreProperties>
</file>