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F208E6-1B8A-5F43-AE7A-170AC2D0122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6538EC-543C-824B-8927-BD4F3756D96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Dealing with Peer Pressure  &amp; Using Refusal Skills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53837" y="4534270"/>
            <a:ext cx="2977208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Ms. Harris</a:t>
            </a:r>
          </a:p>
          <a:p>
            <a:r>
              <a:rPr lang="en-US" dirty="0" smtClean="0"/>
              <a:t>Ms. McCoy</a:t>
            </a:r>
          </a:p>
          <a:p>
            <a:r>
              <a:rPr lang="en-US" dirty="0" smtClean="0"/>
              <a:t>Mr. Garrison</a:t>
            </a:r>
          </a:p>
          <a:p>
            <a:r>
              <a:rPr lang="en-US" dirty="0" smtClean="0"/>
              <a:t>Mr. Bee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4216" y="2588139"/>
            <a:ext cx="442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“Come on, every body is doing it!”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28" y="2948948"/>
            <a:ext cx="4233797" cy="31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Peer Pressure ok?</a:t>
            </a:r>
            <a:endParaRPr lang="en-US" dirty="0"/>
          </a:p>
        </p:txBody>
      </p:sp>
      <p:pic>
        <p:nvPicPr>
          <p:cNvPr id="4" name="Full House   Stephanie makes a new friend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4375" y="1447800"/>
            <a:ext cx="6400800" cy="4800600"/>
          </a:xfrm>
          <a:ln cmpd="thickThin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24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Statement of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distinguish between positive and negative influences, analyze the consequences of peer pressure, and identify at least 3 refusal skills.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Direct Peer Pressure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Indirect Peer Pressure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335"/>
            <a:ext cx="4023360" cy="5592331"/>
          </a:xfrm>
        </p:spPr>
        <p:txBody>
          <a:bodyPr/>
          <a:lstStyle/>
          <a:p>
            <a:r>
              <a:rPr lang="en-US" dirty="0" smtClean="0"/>
              <a:t>Teasing</a:t>
            </a:r>
          </a:p>
          <a:p>
            <a:endParaRPr lang="en-US" dirty="0" smtClean="0"/>
          </a:p>
          <a:p>
            <a:r>
              <a:rPr lang="en-US" dirty="0" smtClean="0"/>
              <a:t>Persuasion</a:t>
            </a:r>
          </a:p>
          <a:p>
            <a:endParaRPr lang="en-US" dirty="0" smtClean="0"/>
          </a:p>
          <a:p>
            <a:r>
              <a:rPr lang="en-US" dirty="0" smtClean="0"/>
              <a:t>Explanations</a:t>
            </a:r>
          </a:p>
          <a:p>
            <a:endParaRPr lang="en-US" dirty="0" smtClean="0"/>
          </a:p>
          <a:p>
            <a:r>
              <a:rPr lang="en-US" dirty="0" smtClean="0"/>
              <a:t>Put-downs</a:t>
            </a:r>
          </a:p>
          <a:p>
            <a:endParaRPr lang="en-US" dirty="0" smtClean="0"/>
          </a:p>
          <a:p>
            <a:r>
              <a:rPr lang="en-US" dirty="0" smtClean="0"/>
              <a:t>Threats</a:t>
            </a:r>
          </a:p>
          <a:p>
            <a:endParaRPr lang="en-US" dirty="0" smtClean="0"/>
          </a:p>
          <a:p>
            <a:r>
              <a:rPr lang="en-US" dirty="0" smtClean="0"/>
              <a:t>Bribery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5592330"/>
          </a:xfrm>
        </p:spPr>
        <p:txBody>
          <a:bodyPr/>
          <a:lstStyle/>
          <a:p>
            <a:r>
              <a:rPr lang="en-US" dirty="0" smtClean="0"/>
              <a:t>TV</a:t>
            </a:r>
          </a:p>
          <a:p>
            <a:endParaRPr lang="en-US" dirty="0"/>
          </a:p>
          <a:p>
            <a:r>
              <a:rPr lang="en-US" dirty="0" smtClean="0"/>
              <a:t>Radio</a:t>
            </a:r>
          </a:p>
          <a:p>
            <a:endParaRPr lang="en-US" dirty="0"/>
          </a:p>
          <a:p>
            <a:r>
              <a:rPr lang="en-US" dirty="0" smtClean="0"/>
              <a:t>Advertising</a:t>
            </a:r>
          </a:p>
          <a:p>
            <a:endParaRPr lang="en-US" dirty="0"/>
          </a:p>
          <a:p>
            <a:r>
              <a:rPr lang="en-US" dirty="0" smtClean="0"/>
              <a:t>Role Models</a:t>
            </a:r>
          </a:p>
          <a:p>
            <a:endParaRPr lang="en-US" dirty="0"/>
          </a:p>
          <a:p>
            <a:r>
              <a:rPr lang="en-US" dirty="0" smtClean="0"/>
              <a:t>Popular People</a:t>
            </a:r>
          </a:p>
          <a:p>
            <a:endParaRPr lang="en-US" dirty="0"/>
          </a:p>
          <a:p>
            <a:r>
              <a:rPr lang="en-US" dirty="0" smtClean="0"/>
              <a:t>Famous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pCalSDzr6yg-mlQUozcpZEEQMEj1pW2fr6fXERUD3avhXKfszz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77" y="4252364"/>
            <a:ext cx="3068311" cy="2511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Refusal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the pressure</a:t>
            </a:r>
            <a:endParaRPr lang="en-US" dirty="0" smtClean="0"/>
          </a:p>
          <a:p>
            <a:r>
              <a:rPr lang="en-US" dirty="0" smtClean="0"/>
              <a:t>Give a reason</a:t>
            </a:r>
          </a:p>
          <a:p>
            <a:r>
              <a:rPr lang="en-US" dirty="0" smtClean="0"/>
              <a:t>Ignore the request or pressure</a:t>
            </a:r>
          </a:p>
          <a:p>
            <a:r>
              <a:rPr lang="en-US" dirty="0" smtClean="0"/>
              <a:t>Say “no thanks” </a:t>
            </a:r>
          </a:p>
          <a:p>
            <a:r>
              <a:rPr lang="en-US" dirty="0" smtClean="0"/>
              <a:t>Say no, and </a:t>
            </a:r>
            <a:r>
              <a:rPr lang="en-US" u="sng" dirty="0" smtClean="0"/>
              <a:t>mean it!</a:t>
            </a:r>
          </a:p>
          <a:p>
            <a:r>
              <a:rPr lang="en-US" dirty="0" smtClean="0"/>
              <a:t>Continue to keep saying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7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Refusal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joke out of it</a:t>
            </a:r>
          </a:p>
          <a:p>
            <a:r>
              <a:rPr lang="en-US" dirty="0" smtClean="0"/>
              <a:t>Make an excuse</a:t>
            </a:r>
          </a:p>
          <a:p>
            <a:r>
              <a:rPr lang="en-US" dirty="0" smtClean="0"/>
              <a:t>Suggest something else to do</a:t>
            </a:r>
          </a:p>
          <a:p>
            <a:r>
              <a:rPr lang="en-US" dirty="0" smtClean="0"/>
              <a:t>Change the subject</a:t>
            </a:r>
          </a:p>
          <a:p>
            <a:r>
              <a:rPr lang="en-US" dirty="0" smtClean="0"/>
              <a:t>Team up with someone</a:t>
            </a:r>
          </a:p>
        </p:txBody>
      </p:sp>
    </p:spTree>
    <p:extLst>
      <p:ext uri="{BB962C8B-B14F-4D97-AF65-F5344CB8AC3E}">
        <p14:creationId xmlns:p14="http://schemas.microsoft.com/office/powerpoint/2010/main" val="223660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982799"/>
            <a:ext cx="7406640" cy="1752600"/>
          </a:xfrm>
        </p:spPr>
        <p:txBody>
          <a:bodyPr>
            <a:normAutofit/>
          </a:bodyPr>
          <a:lstStyle/>
          <a:p>
            <a:endParaRPr lang="en-US" sz="43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969084"/>
            <a:ext cx="7969693" cy="51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1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242</TotalTime>
  <Words>140</Words>
  <Application>Microsoft Office PowerPoint</Application>
  <PresentationFormat>On-screen Show (4:3)</PresentationFormat>
  <Paragraphs>46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Gill Sans MT</vt:lpstr>
      <vt:lpstr>Verdana</vt:lpstr>
      <vt:lpstr>Wingdings 2</vt:lpstr>
      <vt:lpstr>Solstice</vt:lpstr>
      <vt:lpstr>The Dealing with Peer Pressure  &amp; Using Refusal Skills</vt:lpstr>
      <vt:lpstr>Is Peer Pressure ok?</vt:lpstr>
      <vt:lpstr>Statement of Objective</vt:lpstr>
      <vt:lpstr>PowerPoint Presentation</vt:lpstr>
      <vt:lpstr>Refusal Skills</vt:lpstr>
      <vt:lpstr>Refusal Skills</vt:lpstr>
      <vt:lpstr>PowerPoint Presentation</vt:lpstr>
    </vt:vector>
  </TitlesOfParts>
  <Company>George Mason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Harris</dc:creator>
  <cp:lastModifiedBy>Cherry, Garrison P.</cp:lastModifiedBy>
  <cp:revision>16</cp:revision>
  <dcterms:created xsi:type="dcterms:W3CDTF">2013-10-16T14:30:51Z</dcterms:created>
  <dcterms:modified xsi:type="dcterms:W3CDTF">2015-11-20T18:49:23Z</dcterms:modified>
</cp:coreProperties>
</file>