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6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0" autoAdjust="0"/>
    <p:restoredTop sz="94671" autoAdjust="0"/>
  </p:normalViewPr>
  <p:slideViewPr>
    <p:cSldViewPr>
      <p:cViewPr varScale="1">
        <p:scale>
          <a:sx n="62" d="100"/>
          <a:sy n="62" d="100"/>
        </p:scale>
        <p:origin x="154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7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13469D5-6FF4-49F2-95E9-FD28EB3C1F7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13469D5-6FF4-49F2-95E9-FD28EB3C1F7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Tobacco Use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i="1" dirty="0"/>
          </a:p>
          <a:p>
            <a:pPr algn="ctr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8327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in Tobacco?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Tobacco </a:t>
            </a:r>
            <a:r>
              <a:rPr lang="en-US" dirty="0" smtClean="0"/>
              <a:t>contains many harmful chemicals.</a:t>
            </a:r>
          </a:p>
          <a:p>
            <a:endParaRPr lang="en-US" dirty="0" smtClean="0"/>
          </a:p>
          <a:p>
            <a:r>
              <a:rPr lang="en-US" dirty="0" smtClean="0"/>
              <a:t>It is a drug that speeds up your heart rate and affects the central nervous system.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Nicotine is the </a:t>
            </a:r>
            <a:r>
              <a:rPr lang="en-US" smtClean="0"/>
              <a:t>chemical that </a:t>
            </a:r>
            <a:r>
              <a:rPr lang="en-US" dirty="0" smtClean="0"/>
              <a:t>causes addiction. (Also found in gardening and insect sprays)</a:t>
            </a:r>
          </a:p>
        </p:txBody>
      </p:sp>
    </p:spTree>
    <p:extLst>
      <p:ext uri="{BB962C8B-B14F-4D97-AF65-F5344CB8AC3E}">
        <p14:creationId xmlns:p14="http://schemas.microsoft.com/office/powerpoint/2010/main" val="333301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in Tobacco?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Tobacco smoke also contains carbon monoxide. </a:t>
            </a:r>
          </a:p>
          <a:p>
            <a:r>
              <a:rPr lang="en-US" b="1" i="1" dirty="0"/>
              <a:t>Carbon monoxide </a:t>
            </a:r>
            <a:r>
              <a:rPr lang="en-US" dirty="0"/>
              <a:t>is a poisonous and odorless gas that is produced when tobacco burns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Tar</a:t>
            </a:r>
            <a:r>
              <a:rPr lang="en-US" dirty="0" smtClean="0"/>
              <a:t> is another substance. It is a thick and oily substance that is produced when tobacco burns.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964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Quiz! (True/False)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Smokers have death rates that are two to three times higher than non-smokers</a:t>
            </a:r>
            <a:r>
              <a:rPr lang="en-US" dirty="0" smtClean="0"/>
              <a:t>.</a:t>
            </a:r>
          </a:p>
          <a:p>
            <a:r>
              <a:rPr lang="en-US" dirty="0"/>
              <a:t>Smoking is the number one cause of lung cancer</a:t>
            </a:r>
            <a:r>
              <a:rPr lang="en-US" dirty="0" smtClean="0"/>
              <a:t>.</a:t>
            </a:r>
          </a:p>
          <a:p>
            <a:r>
              <a:rPr lang="en-US" dirty="0"/>
              <a:t>Smoking is the only harmful way of using tobacco</a:t>
            </a:r>
            <a:r>
              <a:rPr lang="en-US" dirty="0" smtClean="0"/>
              <a:t>.</a:t>
            </a:r>
          </a:p>
          <a:p>
            <a:r>
              <a:rPr lang="en-US" dirty="0"/>
              <a:t>Most tobacco users start before age 18.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447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Quiz! (True/False)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absorb nicotine through your skin, through the lining of your mouth and </a:t>
            </a:r>
            <a:r>
              <a:rPr lang="en-US" dirty="0" smtClean="0"/>
              <a:t>nose, &amp; </a:t>
            </a:r>
            <a:r>
              <a:rPr lang="en-US" dirty="0"/>
              <a:t>by inhaling it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If you breathe second-hand smoke, it will not hurt you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Tobacco Harms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 time tobacco use can cause very serious health concerns.</a:t>
            </a:r>
          </a:p>
          <a:p>
            <a:endParaRPr lang="en-US" dirty="0" smtClean="0"/>
          </a:p>
          <a:p>
            <a:r>
              <a:rPr lang="en-US" dirty="0" smtClean="0"/>
              <a:t>Long-term nicotine use is linked to heart and lung disease.</a:t>
            </a:r>
          </a:p>
          <a:p>
            <a:endParaRPr lang="en-US" dirty="0" smtClean="0"/>
          </a:p>
          <a:p>
            <a:r>
              <a:rPr lang="en-US" b="1" i="1" dirty="0" smtClean="0"/>
              <a:t>Emphysema</a:t>
            </a:r>
            <a:r>
              <a:rPr lang="en-US" dirty="0" smtClean="0"/>
              <a:t> is a disease that occurs when tiny air sacs in the lungs lose their elasticity.</a:t>
            </a:r>
          </a:p>
        </p:txBody>
      </p:sp>
    </p:spTree>
    <p:extLst>
      <p:ext uri="{BB962C8B-B14F-4D97-AF65-F5344CB8AC3E}">
        <p14:creationId xmlns:p14="http://schemas.microsoft.com/office/powerpoint/2010/main" val="317056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Smokers Lungs vs Healthy Lungs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Videos on 6</a:t>
            </a:r>
            <a:r>
              <a:rPr lang="en-US" baseline="30000" dirty="0" smtClean="0"/>
              <a:t>th</a:t>
            </a:r>
            <a:r>
              <a:rPr lang="en-US" dirty="0" smtClean="0"/>
              <a:t> Grade YouTube Playlist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forms of 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Cigarettes aren’t the only form of tobacco delivery.</a:t>
            </a:r>
          </a:p>
          <a:p>
            <a:r>
              <a:rPr lang="en-US" dirty="0" smtClean="0"/>
              <a:t>Cigars</a:t>
            </a:r>
          </a:p>
          <a:p>
            <a:r>
              <a:rPr lang="en-US" dirty="0" smtClean="0"/>
              <a:t>Pipes</a:t>
            </a:r>
          </a:p>
          <a:p>
            <a:r>
              <a:rPr lang="en-US" dirty="0" smtClean="0"/>
              <a:t>Flavored cigarettes</a:t>
            </a:r>
          </a:p>
          <a:p>
            <a:r>
              <a:rPr lang="en-US" dirty="0" smtClean="0"/>
              <a:t>Snuff- finely ground tobacco that is inhaled or held in the mouth and cheeks.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51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Addiction</a:t>
            </a:r>
            <a:r>
              <a:rPr lang="en-US" dirty="0" smtClean="0"/>
              <a:t> is the body’s physical or mental need for a drug or other substance. (Uncontrollable craving)</a:t>
            </a:r>
          </a:p>
          <a:p>
            <a:endParaRPr lang="en-US" dirty="0" smtClean="0"/>
          </a:p>
          <a:p>
            <a:r>
              <a:rPr lang="en-US" dirty="0" smtClean="0"/>
              <a:t>Quitting smoking is extremely difficult but is possible with a well thought out plan and support!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3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4996</TotalTime>
  <Words>300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Austin</vt:lpstr>
      <vt:lpstr>Tobacco Use</vt:lpstr>
      <vt:lpstr>What’s in Tobacco?</vt:lpstr>
      <vt:lpstr>What’s in Tobacco?</vt:lpstr>
      <vt:lpstr>Quiz! (True/False)</vt:lpstr>
      <vt:lpstr>Quiz! (True/False)</vt:lpstr>
      <vt:lpstr>How Tobacco Harms the Body</vt:lpstr>
      <vt:lpstr>Smokers Lungs vs Healthy Lungs</vt:lpstr>
      <vt:lpstr>Other forms of Tobacco</vt:lpstr>
      <vt:lpstr>Addiction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Total Health?</dc:title>
  <dc:creator>Garrison08</dc:creator>
  <cp:lastModifiedBy>Cherry, Garrison P.</cp:lastModifiedBy>
  <cp:revision>34</cp:revision>
  <dcterms:created xsi:type="dcterms:W3CDTF">2014-02-10T00:05:40Z</dcterms:created>
  <dcterms:modified xsi:type="dcterms:W3CDTF">2015-11-19T20:34:41Z</dcterms:modified>
</cp:coreProperties>
</file>